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84" r:id="rId7"/>
    <p:sldId id="258" r:id="rId8"/>
    <p:sldId id="259" r:id="rId9"/>
    <p:sldId id="263" r:id="rId10"/>
    <p:sldId id="268" r:id="rId11"/>
    <p:sldId id="260" r:id="rId12"/>
    <p:sldId id="262" r:id="rId13"/>
    <p:sldId id="264" r:id="rId14"/>
    <p:sldId id="266" r:id="rId15"/>
    <p:sldId id="269" r:id="rId16"/>
    <p:sldId id="267" r:id="rId17"/>
    <p:sldId id="270" r:id="rId18"/>
    <p:sldId id="271" r:id="rId19"/>
    <p:sldId id="272" r:id="rId20"/>
    <p:sldId id="273" r:id="rId21"/>
    <p:sldId id="275" r:id="rId22"/>
    <p:sldId id="274" r:id="rId23"/>
    <p:sldId id="276" r:id="rId24"/>
    <p:sldId id="265" r:id="rId25"/>
    <p:sldId id="277" r:id="rId26"/>
    <p:sldId id="278" r:id="rId27"/>
    <p:sldId id="280" r:id="rId28"/>
    <p:sldId id="281" r:id="rId29"/>
    <p:sldId id="283" r:id="rId30"/>
    <p:sldId id="28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7080A3-C69B-4169-88AF-A87D5F017A01}" v="763" dt="2020-02-09T15:42:16.0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093" autoAdjust="0"/>
    <p:restoredTop sz="94660"/>
  </p:normalViewPr>
  <p:slideViewPr>
    <p:cSldViewPr snapToGrid="0">
      <p:cViewPr varScale="1">
        <p:scale>
          <a:sx n="79" d="100"/>
          <a:sy n="79" d="100"/>
        </p:scale>
        <p:origin x="110"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fan" userId="c28ac53a-5a12-4286-8186-4db84ba197ee" providerId="ADAL" clId="{9F7080A3-C69B-4169-88AF-A87D5F017A01}"/>
    <pc:docChg chg="undo redo custSel mod addSld delSld modSld sldOrd">
      <pc:chgData name="rfan" userId="c28ac53a-5a12-4286-8186-4db84ba197ee" providerId="ADAL" clId="{9F7080A3-C69B-4169-88AF-A87D5F017A01}" dt="2020-02-09T15:51:10.108" v="3733" actId="113"/>
      <pc:docMkLst>
        <pc:docMk/>
      </pc:docMkLst>
      <pc:sldChg chg="addSp modSp mod setBg">
        <pc:chgData name="rfan" userId="c28ac53a-5a12-4286-8186-4db84ba197ee" providerId="ADAL" clId="{9F7080A3-C69B-4169-88AF-A87D5F017A01}" dt="2020-02-09T15:41:27.502" v="3717" actId="14100"/>
        <pc:sldMkLst>
          <pc:docMk/>
          <pc:sldMk cId="238061700" sldId="256"/>
        </pc:sldMkLst>
        <pc:spChg chg="mod">
          <ac:chgData name="rfan" userId="c28ac53a-5a12-4286-8186-4db84ba197ee" providerId="ADAL" clId="{9F7080A3-C69B-4169-88AF-A87D5F017A01}" dt="2020-02-09T15:24:24.652" v="3142" actId="1076"/>
          <ac:spMkLst>
            <pc:docMk/>
            <pc:sldMk cId="238061700" sldId="256"/>
            <ac:spMk id="2" creationId="{BE3496EB-5D6B-43ED-A3B0-E7B62B43B4D9}"/>
          </ac:spMkLst>
        </pc:spChg>
        <pc:spChg chg="mod">
          <ac:chgData name="rfan" userId="c28ac53a-5a12-4286-8186-4db84ba197ee" providerId="ADAL" clId="{9F7080A3-C69B-4169-88AF-A87D5F017A01}" dt="2020-02-09T15:24:47.827" v="3148" actId="1076"/>
          <ac:spMkLst>
            <pc:docMk/>
            <pc:sldMk cId="238061700" sldId="256"/>
            <ac:spMk id="3" creationId="{CD11D05E-78DC-41E9-8F72-D24E1C56D130}"/>
          </ac:spMkLst>
        </pc:spChg>
        <pc:spChg chg="mod ord">
          <ac:chgData name="rfan" userId="c28ac53a-5a12-4286-8186-4db84ba197ee" providerId="ADAL" clId="{9F7080A3-C69B-4169-88AF-A87D5F017A01}" dt="2020-02-09T15:32:10.362" v="3206" actId="1076"/>
          <ac:spMkLst>
            <pc:docMk/>
            <pc:sldMk cId="238061700" sldId="256"/>
            <ac:spMk id="4" creationId="{D18F648B-90A3-45C9-95CD-D96C38B48413}"/>
          </ac:spMkLst>
        </pc:spChg>
        <pc:spChg chg="add mod">
          <ac:chgData name="rfan" userId="c28ac53a-5a12-4286-8186-4db84ba197ee" providerId="ADAL" clId="{9F7080A3-C69B-4169-88AF-A87D5F017A01}" dt="2020-02-09T15:41:27.502" v="3717" actId="14100"/>
          <ac:spMkLst>
            <pc:docMk/>
            <pc:sldMk cId="238061700" sldId="256"/>
            <ac:spMk id="7" creationId="{C6629C93-916D-471B-9189-A1E7C303EBAF}"/>
          </ac:spMkLst>
        </pc:spChg>
        <pc:spChg chg="add">
          <ac:chgData name="rfan" userId="c28ac53a-5a12-4286-8186-4db84ba197ee" providerId="ADAL" clId="{9F7080A3-C69B-4169-88AF-A87D5F017A01}" dt="2020-02-09T15:23:32.542" v="3134" actId="26606"/>
          <ac:spMkLst>
            <pc:docMk/>
            <pc:sldMk cId="238061700" sldId="256"/>
            <ac:spMk id="11" creationId="{EB8AA617-0537-4ED7-91B6-66511A647507}"/>
          </ac:spMkLst>
        </pc:spChg>
        <pc:spChg chg="add">
          <ac:chgData name="rfan" userId="c28ac53a-5a12-4286-8186-4db84ba197ee" providerId="ADAL" clId="{9F7080A3-C69B-4169-88AF-A87D5F017A01}" dt="2020-02-09T15:23:32.542" v="3134" actId="26606"/>
          <ac:spMkLst>
            <pc:docMk/>
            <pc:sldMk cId="238061700" sldId="256"/>
            <ac:spMk id="13" creationId="{C2E8BF1F-CE61-45C5-92AC-552D23176C03}"/>
          </ac:spMkLst>
        </pc:spChg>
        <pc:picChg chg="add mod modCrop">
          <ac:chgData name="rfan" userId="c28ac53a-5a12-4286-8186-4db84ba197ee" providerId="ADAL" clId="{9F7080A3-C69B-4169-88AF-A87D5F017A01}" dt="2020-02-09T15:41:00.783" v="3686" actId="1076"/>
          <ac:picMkLst>
            <pc:docMk/>
            <pc:sldMk cId="238061700" sldId="256"/>
            <ac:picMk id="6" creationId="{18207FA8-066D-4675-9B39-5A85FF64C425}"/>
          </ac:picMkLst>
        </pc:picChg>
      </pc:sldChg>
      <pc:sldChg chg="addSp delSp modSp">
        <pc:chgData name="rfan" userId="c28ac53a-5a12-4286-8186-4db84ba197ee" providerId="ADAL" clId="{9F7080A3-C69B-4169-88AF-A87D5F017A01}" dt="2020-02-09T15:23:15.543" v="3129"/>
        <pc:sldMkLst>
          <pc:docMk/>
          <pc:sldMk cId="1396274878" sldId="257"/>
        </pc:sldMkLst>
        <pc:spChg chg="add del mod">
          <ac:chgData name="rfan" userId="c28ac53a-5a12-4286-8186-4db84ba197ee" providerId="ADAL" clId="{9F7080A3-C69B-4169-88AF-A87D5F017A01}" dt="2020-02-09T15:23:08.598" v="3114" actId="1076"/>
          <ac:spMkLst>
            <pc:docMk/>
            <pc:sldMk cId="1396274878" sldId="257"/>
            <ac:spMk id="3" creationId="{14A18E3C-3945-44D8-8068-EA50CED358AF}"/>
          </ac:spMkLst>
        </pc:spChg>
        <pc:spChg chg="add del mod">
          <ac:chgData name="rfan" userId="c28ac53a-5a12-4286-8186-4db84ba197ee" providerId="ADAL" clId="{9F7080A3-C69B-4169-88AF-A87D5F017A01}" dt="2020-02-09T15:23:06.809" v="3112"/>
          <ac:spMkLst>
            <pc:docMk/>
            <pc:sldMk cId="1396274878" sldId="257"/>
            <ac:spMk id="6" creationId="{CB43F0CC-9CFE-4C0A-BB77-2D786BC08BA8}"/>
          </ac:spMkLst>
        </pc:spChg>
        <pc:picChg chg="add del mod ord modCrop">
          <ac:chgData name="rfan" userId="c28ac53a-5a12-4286-8186-4db84ba197ee" providerId="ADAL" clId="{9F7080A3-C69B-4169-88AF-A87D5F017A01}" dt="2020-02-09T15:23:15.543" v="3129"/>
          <ac:picMkLst>
            <pc:docMk/>
            <pc:sldMk cId="1396274878" sldId="257"/>
            <ac:picMk id="5" creationId="{1889AA3B-0A20-42CE-96BC-D0594D455B3A}"/>
          </ac:picMkLst>
        </pc:picChg>
      </pc:sldChg>
      <pc:sldChg chg="addSp delSp modSp">
        <pc:chgData name="rfan" userId="c28ac53a-5a12-4286-8186-4db84ba197ee" providerId="ADAL" clId="{9F7080A3-C69B-4169-88AF-A87D5F017A01}" dt="2020-02-09T14:22:22.811" v="1282" actId="207"/>
        <pc:sldMkLst>
          <pc:docMk/>
          <pc:sldMk cId="4131681035" sldId="259"/>
        </pc:sldMkLst>
        <pc:spChg chg="mod">
          <ac:chgData name="rfan" userId="c28ac53a-5a12-4286-8186-4db84ba197ee" providerId="ADAL" clId="{9F7080A3-C69B-4169-88AF-A87D5F017A01}" dt="2020-02-09T12:28:31.011" v="1" actId="20577"/>
          <ac:spMkLst>
            <pc:docMk/>
            <pc:sldMk cId="4131681035" sldId="259"/>
            <ac:spMk id="2" creationId="{4E633CB1-487A-4323-972B-2C48AD1A3A20}"/>
          </ac:spMkLst>
        </pc:spChg>
        <pc:spChg chg="mod">
          <ac:chgData name="rfan" userId="c28ac53a-5a12-4286-8186-4db84ba197ee" providerId="ADAL" clId="{9F7080A3-C69B-4169-88AF-A87D5F017A01}" dt="2020-02-09T14:21:48.373" v="1277" actId="1076"/>
          <ac:spMkLst>
            <pc:docMk/>
            <pc:sldMk cId="4131681035" sldId="259"/>
            <ac:spMk id="3" creationId="{3ECFAC69-210E-4092-B4D7-127B5DF7714A}"/>
          </ac:spMkLst>
        </pc:spChg>
        <pc:spChg chg="add del mod">
          <ac:chgData name="rfan" userId="c28ac53a-5a12-4286-8186-4db84ba197ee" providerId="ADAL" clId="{9F7080A3-C69B-4169-88AF-A87D5F017A01}" dt="2020-02-09T13:47:36.718" v="402" actId="478"/>
          <ac:spMkLst>
            <pc:docMk/>
            <pc:sldMk cId="4131681035" sldId="259"/>
            <ac:spMk id="4" creationId="{C84461A8-9A35-4F1B-A3C4-F52E58A8E5E9}"/>
          </ac:spMkLst>
        </pc:spChg>
        <pc:spChg chg="add del mod">
          <ac:chgData name="rfan" userId="c28ac53a-5a12-4286-8186-4db84ba197ee" providerId="ADAL" clId="{9F7080A3-C69B-4169-88AF-A87D5F017A01}" dt="2020-02-09T14:05:34.371" v="732" actId="478"/>
          <ac:spMkLst>
            <pc:docMk/>
            <pc:sldMk cId="4131681035" sldId="259"/>
            <ac:spMk id="5" creationId="{DD394F29-0AA6-41EE-814D-EFC78A7D286E}"/>
          </ac:spMkLst>
        </pc:spChg>
        <pc:spChg chg="add mod topLvl">
          <ac:chgData name="rfan" userId="c28ac53a-5a12-4286-8186-4db84ba197ee" providerId="ADAL" clId="{9F7080A3-C69B-4169-88AF-A87D5F017A01}" dt="2020-02-09T14:06:04.758" v="747" actId="165"/>
          <ac:spMkLst>
            <pc:docMk/>
            <pc:sldMk cId="4131681035" sldId="259"/>
            <ac:spMk id="6" creationId="{F9C2A71A-1BBB-48AF-BD80-C89E5469F4FE}"/>
          </ac:spMkLst>
        </pc:spChg>
        <pc:spChg chg="add mod topLvl">
          <ac:chgData name="rfan" userId="c28ac53a-5a12-4286-8186-4db84ba197ee" providerId="ADAL" clId="{9F7080A3-C69B-4169-88AF-A87D5F017A01}" dt="2020-02-09T14:06:04.758" v="747" actId="165"/>
          <ac:spMkLst>
            <pc:docMk/>
            <pc:sldMk cId="4131681035" sldId="259"/>
            <ac:spMk id="7" creationId="{AC20B8ED-4F96-4F04-96A9-A54073812E6D}"/>
          </ac:spMkLst>
        </pc:spChg>
        <pc:spChg chg="add mod topLvl">
          <ac:chgData name="rfan" userId="c28ac53a-5a12-4286-8186-4db84ba197ee" providerId="ADAL" clId="{9F7080A3-C69B-4169-88AF-A87D5F017A01}" dt="2020-02-09T14:22:22.811" v="1282" actId="207"/>
          <ac:spMkLst>
            <pc:docMk/>
            <pc:sldMk cId="4131681035" sldId="259"/>
            <ac:spMk id="8" creationId="{9B4031B9-627A-44F3-BD04-3612345F0516}"/>
          </ac:spMkLst>
        </pc:spChg>
        <pc:spChg chg="add mod topLvl">
          <ac:chgData name="rfan" userId="c28ac53a-5a12-4286-8186-4db84ba197ee" providerId="ADAL" clId="{9F7080A3-C69B-4169-88AF-A87D5F017A01}" dt="2020-02-09T14:06:04.758" v="747" actId="165"/>
          <ac:spMkLst>
            <pc:docMk/>
            <pc:sldMk cId="4131681035" sldId="259"/>
            <ac:spMk id="9" creationId="{8DA5BA98-5E20-42A3-8C31-A5F31AE6C298}"/>
          </ac:spMkLst>
        </pc:spChg>
        <pc:spChg chg="add mod topLvl">
          <ac:chgData name="rfan" userId="c28ac53a-5a12-4286-8186-4db84ba197ee" providerId="ADAL" clId="{9F7080A3-C69B-4169-88AF-A87D5F017A01}" dt="2020-02-09T14:06:04.758" v="747" actId="165"/>
          <ac:spMkLst>
            <pc:docMk/>
            <pc:sldMk cId="4131681035" sldId="259"/>
            <ac:spMk id="10" creationId="{04106B0A-CC7D-4AE8-8E35-44AC390988B8}"/>
          </ac:spMkLst>
        </pc:spChg>
        <pc:spChg chg="add mod">
          <ac:chgData name="rfan" userId="c28ac53a-5a12-4286-8186-4db84ba197ee" providerId="ADAL" clId="{9F7080A3-C69B-4169-88AF-A87D5F017A01}" dt="2020-02-09T14:14:52.604" v="1151" actId="1076"/>
          <ac:spMkLst>
            <pc:docMk/>
            <pc:sldMk cId="4131681035" sldId="259"/>
            <ac:spMk id="12" creationId="{2D0BD27D-0FF6-4B93-AA1D-2FE279A90BFD}"/>
          </ac:spMkLst>
        </pc:spChg>
        <pc:spChg chg="add mod">
          <ac:chgData name="rfan" userId="c28ac53a-5a12-4286-8186-4db84ba197ee" providerId="ADAL" clId="{9F7080A3-C69B-4169-88AF-A87D5F017A01}" dt="2020-02-09T14:22:10.573" v="1281" actId="20577"/>
          <ac:spMkLst>
            <pc:docMk/>
            <pc:sldMk cId="4131681035" sldId="259"/>
            <ac:spMk id="13" creationId="{63B35D44-70D1-43B5-8687-3D627C6A3DF9}"/>
          </ac:spMkLst>
        </pc:spChg>
        <pc:spChg chg="add mod">
          <ac:chgData name="rfan" userId="c28ac53a-5a12-4286-8186-4db84ba197ee" providerId="ADAL" clId="{9F7080A3-C69B-4169-88AF-A87D5F017A01}" dt="2020-02-09T14:06:54.618" v="807" actId="1076"/>
          <ac:spMkLst>
            <pc:docMk/>
            <pc:sldMk cId="4131681035" sldId="259"/>
            <ac:spMk id="14" creationId="{240C7459-6969-41DF-BA28-377F24801032}"/>
          </ac:spMkLst>
        </pc:spChg>
        <pc:spChg chg="add del mod">
          <ac:chgData name="rfan" userId="c28ac53a-5a12-4286-8186-4db84ba197ee" providerId="ADAL" clId="{9F7080A3-C69B-4169-88AF-A87D5F017A01}" dt="2020-02-09T14:07:31.675" v="851" actId="478"/>
          <ac:spMkLst>
            <pc:docMk/>
            <pc:sldMk cId="4131681035" sldId="259"/>
            <ac:spMk id="15" creationId="{75E4DD8B-4175-4063-A994-EC5B3E213F48}"/>
          </ac:spMkLst>
        </pc:spChg>
        <pc:spChg chg="add del mod">
          <ac:chgData name="rfan" userId="c28ac53a-5a12-4286-8186-4db84ba197ee" providerId="ADAL" clId="{9F7080A3-C69B-4169-88AF-A87D5F017A01}" dt="2020-02-09T14:07:36.377" v="852" actId="478"/>
          <ac:spMkLst>
            <pc:docMk/>
            <pc:sldMk cId="4131681035" sldId="259"/>
            <ac:spMk id="16" creationId="{4D14085C-1CC9-4C57-972E-005A70A082BF}"/>
          </ac:spMkLst>
        </pc:spChg>
        <pc:spChg chg="add mod">
          <ac:chgData name="rfan" userId="c28ac53a-5a12-4286-8186-4db84ba197ee" providerId="ADAL" clId="{9F7080A3-C69B-4169-88AF-A87D5F017A01}" dt="2020-02-09T14:08:32.617" v="920" actId="1076"/>
          <ac:spMkLst>
            <pc:docMk/>
            <pc:sldMk cId="4131681035" sldId="259"/>
            <ac:spMk id="17" creationId="{350DA62D-85C9-4AA1-899E-71AAABEA7B18}"/>
          </ac:spMkLst>
        </pc:spChg>
        <pc:spChg chg="add del mod">
          <ac:chgData name="rfan" userId="c28ac53a-5a12-4286-8186-4db84ba197ee" providerId="ADAL" clId="{9F7080A3-C69B-4169-88AF-A87D5F017A01}" dt="2020-02-09T14:09:33.546" v="947" actId="478"/>
          <ac:spMkLst>
            <pc:docMk/>
            <pc:sldMk cId="4131681035" sldId="259"/>
            <ac:spMk id="18" creationId="{5CF7E556-474E-403E-AD51-E30994108FFC}"/>
          </ac:spMkLst>
        </pc:spChg>
        <pc:spChg chg="add del mod">
          <ac:chgData name="rfan" userId="c28ac53a-5a12-4286-8186-4db84ba197ee" providerId="ADAL" clId="{9F7080A3-C69B-4169-88AF-A87D5F017A01}" dt="2020-02-09T14:09:35.106" v="948" actId="478"/>
          <ac:spMkLst>
            <pc:docMk/>
            <pc:sldMk cId="4131681035" sldId="259"/>
            <ac:spMk id="19" creationId="{0551FADC-4310-4736-8CAC-1633192C624D}"/>
          </ac:spMkLst>
        </pc:spChg>
        <pc:spChg chg="add mod">
          <ac:chgData name="rfan" userId="c28ac53a-5a12-4286-8186-4db84ba197ee" providerId="ADAL" clId="{9F7080A3-C69B-4169-88AF-A87D5F017A01}" dt="2020-02-09T14:10:46.313" v="1046" actId="1076"/>
          <ac:spMkLst>
            <pc:docMk/>
            <pc:sldMk cId="4131681035" sldId="259"/>
            <ac:spMk id="20" creationId="{E873B87B-F0A1-45D1-BDC2-2B044E94F035}"/>
          </ac:spMkLst>
        </pc:spChg>
        <pc:spChg chg="add mod">
          <ac:chgData name="rfan" userId="c28ac53a-5a12-4286-8186-4db84ba197ee" providerId="ADAL" clId="{9F7080A3-C69B-4169-88AF-A87D5F017A01}" dt="2020-02-09T14:14:05.802" v="1144" actId="1076"/>
          <ac:spMkLst>
            <pc:docMk/>
            <pc:sldMk cId="4131681035" sldId="259"/>
            <ac:spMk id="21" creationId="{8F2E48F9-069D-4D5F-89AF-0C55A56FBE2C}"/>
          </ac:spMkLst>
        </pc:spChg>
        <pc:spChg chg="add del mod">
          <ac:chgData name="rfan" userId="c28ac53a-5a12-4286-8186-4db84ba197ee" providerId="ADAL" clId="{9F7080A3-C69B-4169-88AF-A87D5F017A01}" dt="2020-02-09T14:10:16.123" v="1017"/>
          <ac:spMkLst>
            <pc:docMk/>
            <pc:sldMk cId="4131681035" sldId="259"/>
            <ac:spMk id="22" creationId="{A30C3732-58F8-481A-8174-CF88D104A398}"/>
          </ac:spMkLst>
        </pc:spChg>
        <pc:spChg chg="add mod">
          <ac:chgData name="rfan" userId="c28ac53a-5a12-4286-8186-4db84ba197ee" providerId="ADAL" clId="{9F7080A3-C69B-4169-88AF-A87D5F017A01}" dt="2020-02-09T14:14:03.326" v="1143" actId="1076"/>
          <ac:spMkLst>
            <pc:docMk/>
            <pc:sldMk cId="4131681035" sldId="259"/>
            <ac:spMk id="23" creationId="{5550282F-2467-4250-B8C4-ADFE287F5C0F}"/>
          </ac:spMkLst>
        </pc:spChg>
        <pc:spChg chg="add mod">
          <ac:chgData name="rfan" userId="c28ac53a-5a12-4286-8186-4db84ba197ee" providerId="ADAL" clId="{9F7080A3-C69B-4169-88AF-A87D5F017A01}" dt="2020-02-09T14:19:20.829" v="1238" actId="404"/>
          <ac:spMkLst>
            <pc:docMk/>
            <pc:sldMk cId="4131681035" sldId="259"/>
            <ac:spMk id="24" creationId="{1111463C-6177-49CF-8985-D736C61D1B55}"/>
          </ac:spMkLst>
        </pc:spChg>
        <pc:spChg chg="add mod">
          <ac:chgData name="rfan" userId="c28ac53a-5a12-4286-8186-4db84ba197ee" providerId="ADAL" clId="{9F7080A3-C69B-4169-88AF-A87D5F017A01}" dt="2020-02-09T14:17:02.870" v="1195" actId="1076"/>
          <ac:spMkLst>
            <pc:docMk/>
            <pc:sldMk cId="4131681035" sldId="259"/>
            <ac:spMk id="25" creationId="{9601D717-D6D0-46B0-89F2-243BFA804B61}"/>
          </ac:spMkLst>
        </pc:spChg>
        <pc:spChg chg="add mod">
          <ac:chgData name="rfan" userId="c28ac53a-5a12-4286-8186-4db84ba197ee" providerId="ADAL" clId="{9F7080A3-C69B-4169-88AF-A87D5F017A01}" dt="2020-02-09T14:14:15.893" v="1146" actId="1076"/>
          <ac:spMkLst>
            <pc:docMk/>
            <pc:sldMk cId="4131681035" sldId="259"/>
            <ac:spMk id="26" creationId="{6E530B11-C57F-41AA-8A57-ADAB802B5939}"/>
          </ac:spMkLst>
        </pc:spChg>
        <pc:spChg chg="add mod">
          <ac:chgData name="rfan" userId="c28ac53a-5a12-4286-8186-4db84ba197ee" providerId="ADAL" clId="{9F7080A3-C69B-4169-88AF-A87D5F017A01}" dt="2020-02-09T14:13:40.197" v="1130" actId="1076"/>
          <ac:spMkLst>
            <pc:docMk/>
            <pc:sldMk cId="4131681035" sldId="259"/>
            <ac:spMk id="27" creationId="{E5CFBB28-E209-426E-ACD6-30B3ADC52B8C}"/>
          </ac:spMkLst>
        </pc:spChg>
        <pc:spChg chg="add mod">
          <ac:chgData name="rfan" userId="c28ac53a-5a12-4286-8186-4db84ba197ee" providerId="ADAL" clId="{9F7080A3-C69B-4169-88AF-A87D5F017A01}" dt="2020-02-09T14:13:46.926" v="1134" actId="1076"/>
          <ac:spMkLst>
            <pc:docMk/>
            <pc:sldMk cId="4131681035" sldId="259"/>
            <ac:spMk id="28" creationId="{8FC9F25F-0A50-4635-8D29-170546E4F5D0}"/>
          </ac:spMkLst>
        </pc:spChg>
        <pc:spChg chg="add mod">
          <ac:chgData name="rfan" userId="c28ac53a-5a12-4286-8186-4db84ba197ee" providerId="ADAL" clId="{9F7080A3-C69B-4169-88AF-A87D5F017A01}" dt="2020-02-09T14:13:58.525" v="1140" actId="688"/>
          <ac:spMkLst>
            <pc:docMk/>
            <pc:sldMk cId="4131681035" sldId="259"/>
            <ac:spMk id="29" creationId="{E5CFBB28-E209-426E-ACD6-30B3ADC52B8C}"/>
          </ac:spMkLst>
        </pc:spChg>
        <pc:spChg chg="add mod">
          <ac:chgData name="rfan" userId="c28ac53a-5a12-4286-8186-4db84ba197ee" providerId="ADAL" clId="{9F7080A3-C69B-4169-88AF-A87D5F017A01}" dt="2020-02-09T14:17:37.377" v="1204"/>
          <ac:spMkLst>
            <pc:docMk/>
            <pc:sldMk cId="4131681035" sldId="259"/>
            <ac:spMk id="30" creationId="{6A76273E-43FB-4549-9ABF-6907C24BB6AD}"/>
          </ac:spMkLst>
        </pc:spChg>
        <pc:spChg chg="add mod ord">
          <ac:chgData name="rfan" userId="c28ac53a-5a12-4286-8186-4db84ba197ee" providerId="ADAL" clId="{9F7080A3-C69B-4169-88AF-A87D5F017A01}" dt="2020-02-09T14:15:27.660" v="1156" actId="1582"/>
          <ac:spMkLst>
            <pc:docMk/>
            <pc:sldMk cId="4131681035" sldId="259"/>
            <ac:spMk id="31" creationId="{1BC62935-97C4-415E-8D3A-FBB5A69C9517}"/>
          </ac:spMkLst>
        </pc:spChg>
        <pc:spChg chg="add mod">
          <ac:chgData name="rfan" userId="c28ac53a-5a12-4286-8186-4db84ba197ee" providerId="ADAL" clId="{9F7080A3-C69B-4169-88AF-A87D5F017A01}" dt="2020-02-09T14:17:31.330" v="1203" actId="1076"/>
          <ac:spMkLst>
            <pc:docMk/>
            <pc:sldMk cId="4131681035" sldId="259"/>
            <ac:spMk id="32" creationId="{A26BAF3C-FC71-488E-81C9-21EC6C727AF5}"/>
          </ac:spMkLst>
        </pc:spChg>
        <pc:spChg chg="add mod">
          <ac:chgData name="rfan" userId="c28ac53a-5a12-4286-8186-4db84ba197ee" providerId="ADAL" clId="{9F7080A3-C69B-4169-88AF-A87D5F017A01}" dt="2020-02-09T14:16:25.823" v="1165" actId="1076"/>
          <ac:spMkLst>
            <pc:docMk/>
            <pc:sldMk cId="4131681035" sldId="259"/>
            <ac:spMk id="33" creationId="{291CC4F2-8652-4D85-87B1-046998B09405}"/>
          </ac:spMkLst>
        </pc:spChg>
        <pc:spChg chg="add mod">
          <ac:chgData name="rfan" userId="c28ac53a-5a12-4286-8186-4db84ba197ee" providerId="ADAL" clId="{9F7080A3-C69B-4169-88AF-A87D5F017A01}" dt="2020-02-09T14:16:51.921" v="1190" actId="1076"/>
          <ac:spMkLst>
            <pc:docMk/>
            <pc:sldMk cId="4131681035" sldId="259"/>
            <ac:spMk id="34" creationId="{3BB76C14-A9EE-4BDA-8076-7B89DBE75753}"/>
          </ac:spMkLst>
        </pc:spChg>
        <pc:spChg chg="add mod">
          <ac:chgData name="rfan" userId="c28ac53a-5a12-4286-8186-4db84ba197ee" providerId="ADAL" clId="{9F7080A3-C69B-4169-88AF-A87D5F017A01}" dt="2020-02-09T14:17:24.589" v="1202" actId="1076"/>
          <ac:spMkLst>
            <pc:docMk/>
            <pc:sldMk cId="4131681035" sldId="259"/>
            <ac:spMk id="35" creationId="{D86DD7A5-C304-42EF-90E9-35D10BAC8E96}"/>
          </ac:spMkLst>
        </pc:spChg>
        <pc:spChg chg="add mod">
          <ac:chgData name="rfan" userId="c28ac53a-5a12-4286-8186-4db84ba197ee" providerId="ADAL" clId="{9F7080A3-C69B-4169-88AF-A87D5F017A01}" dt="2020-02-09T14:19:30.560" v="1242" actId="20577"/>
          <ac:spMkLst>
            <pc:docMk/>
            <pc:sldMk cId="4131681035" sldId="259"/>
            <ac:spMk id="36" creationId="{1F683F5E-4594-49FD-8033-B07740BCE761}"/>
          </ac:spMkLst>
        </pc:spChg>
        <pc:spChg chg="add del mod">
          <ac:chgData name="rfan" userId="c28ac53a-5a12-4286-8186-4db84ba197ee" providerId="ADAL" clId="{9F7080A3-C69B-4169-88AF-A87D5F017A01}" dt="2020-02-09T14:21:13.860" v="1264" actId="478"/>
          <ac:spMkLst>
            <pc:docMk/>
            <pc:sldMk cId="4131681035" sldId="259"/>
            <ac:spMk id="37" creationId="{381C540F-53AD-4D18-8B6C-E05809078111}"/>
          </ac:spMkLst>
        </pc:spChg>
        <pc:spChg chg="add mod">
          <ac:chgData name="rfan" userId="c28ac53a-5a12-4286-8186-4db84ba197ee" providerId="ADAL" clId="{9F7080A3-C69B-4169-88AF-A87D5F017A01}" dt="2020-02-09T14:21:59.887" v="1280" actId="207"/>
          <ac:spMkLst>
            <pc:docMk/>
            <pc:sldMk cId="4131681035" sldId="259"/>
            <ac:spMk id="38" creationId="{6A4A15D4-1D32-419D-B74D-50809B1FFE0B}"/>
          </ac:spMkLst>
        </pc:spChg>
        <pc:spChg chg="add mod">
          <ac:chgData name="rfan" userId="c28ac53a-5a12-4286-8186-4db84ba197ee" providerId="ADAL" clId="{9F7080A3-C69B-4169-88AF-A87D5F017A01}" dt="2020-02-09T14:21:37.596" v="1271" actId="14100"/>
          <ac:spMkLst>
            <pc:docMk/>
            <pc:sldMk cId="4131681035" sldId="259"/>
            <ac:spMk id="39" creationId="{E7492B97-8285-4DE8-B5E0-8AADEB0425F6}"/>
          </ac:spMkLst>
        </pc:spChg>
        <pc:grpChg chg="add del mod">
          <ac:chgData name="rfan" userId="c28ac53a-5a12-4286-8186-4db84ba197ee" providerId="ADAL" clId="{9F7080A3-C69B-4169-88AF-A87D5F017A01}" dt="2020-02-09T14:06:04.758" v="747" actId="165"/>
          <ac:grpSpMkLst>
            <pc:docMk/>
            <pc:sldMk cId="4131681035" sldId="259"/>
            <ac:grpSpMk id="11" creationId="{5CC1C838-1D7D-4451-A49A-1C2592F31B3D}"/>
          </ac:grpSpMkLst>
        </pc:grpChg>
      </pc:sldChg>
      <pc:sldChg chg="addSp delSp modSp add ord">
        <pc:chgData name="rfan" userId="c28ac53a-5a12-4286-8186-4db84ba197ee" providerId="ADAL" clId="{9F7080A3-C69B-4169-88AF-A87D5F017A01}" dt="2020-02-09T14:24:59.852" v="1319" actId="1076"/>
        <pc:sldMkLst>
          <pc:docMk/>
          <pc:sldMk cId="2347507695" sldId="260"/>
        </pc:sldMkLst>
        <pc:spChg chg="mod">
          <ac:chgData name="rfan" userId="c28ac53a-5a12-4286-8186-4db84ba197ee" providerId="ADAL" clId="{9F7080A3-C69B-4169-88AF-A87D5F017A01}" dt="2020-02-09T14:24:59.852" v="1319" actId="1076"/>
          <ac:spMkLst>
            <pc:docMk/>
            <pc:sldMk cId="2347507695" sldId="260"/>
            <ac:spMk id="2" creationId="{2B0B873F-87D3-4D6B-9063-0B20ED5C48C8}"/>
          </ac:spMkLst>
        </pc:spChg>
        <pc:spChg chg="del">
          <ac:chgData name="rfan" userId="c28ac53a-5a12-4286-8186-4db84ba197ee" providerId="ADAL" clId="{9F7080A3-C69B-4169-88AF-A87D5F017A01}" dt="2020-02-09T12:34:35.579" v="21"/>
          <ac:spMkLst>
            <pc:docMk/>
            <pc:sldMk cId="2347507695" sldId="260"/>
            <ac:spMk id="3" creationId="{9E37B1FE-D334-4200-9ED7-D3244C3D19E1}"/>
          </ac:spMkLst>
        </pc:spChg>
        <pc:spChg chg="add mod">
          <ac:chgData name="rfan" userId="c28ac53a-5a12-4286-8186-4db84ba197ee" providerId="ADAL" clId="{9F7080A3-C69B-4169-88AF-A87D5F017A01}" dt="2020-02-09T13:00:28.965" v="255" actId="1076"/>
          <ac:spMkLst>
            <pc:docMk/>
            <pc:sldMk cId="2347507695" sldId="260"/>
            <ac:spMk id="5" creationId="{AFD0C5D1-888A-4369-AB06-66AFBD31D162}"/>
          </ac:spMkLst>
        </pc:spChg>
        <pc:picChg chg="add mod">
          <ac:chgData name="rfan" userId="c28ac53a-5a12-4286-8186-4db84ba197ee" providerId="ADAL" clId="{9F7080A3-C69B-4169-88AF-A87D5F017A01}" dt="2020-02-09T13:00:26.892" v="254" actId="1076"/>
          <ac:picMkLst>
            <pc:docMk/>
            <pc:sldMk cId="2347507695" sldId="260"/>
            <ac:picMk id="4" creationId="{FBD2E898-8213-49F8-9D22-1E84F2A06564}"/>
          </ac:picMkLst>
        </pc:picChg>
        <pc:picChg chg="add del mod">
          <ac:chgData name="rfan" userId="c28ac53a-5a12-4286-8186-4db84ba197ee" providerId="ADAL" clId="{9F7080A3-C69B-4169-88AF-A87D5F017A01}" dt="2020-02-09T14:24:55.202" v="1318" actId="478"/>
          <ac:picMkLst>
            <pc:docMk/>
            <pc:sldMk cId="2347507695" sldId="260"/>
            <ac:picMk id="6" creationId="{C697CB13-D6FB-4495-B8A0-5C4020043CBC}"/>
          </ac:picMkLst>
        </pc:picChg>
      </pc:sldChg>
      <pc:sldChg chg="addSp delSp modSp add del mod setBg setClrOvrMap delDesignElem">
        <pc:chgData name="rfan" userId="c28ac53a-5a12-4286-8186-4db84ba197ee" providerId="ADAL" clId="{9F7080A3-C69B-4169-88AF-A87D5F017A01}" dt="2020-02-09T14:27:07.175" v="1325" actId="2696"/>
        <pc:sldMkLst>
          <pc:docMk/>
          <pc:sldMk cId="2225898291" sldId="261"/>
        </pc:sldMkLst>
        <pc:spChg chg="del mod ord">
          <ac:chgData name="rfan" userId="c28ac53a-5a12-4286-8186-4db84ba197ee" providerId="ADAL" clId="{9F7080A3-C69B-4169-88AF-A87D5F017A01}" dt="2020-02-09T12:56:13.072" v="71"/>
          <ac:spMkLst>
            <pc:docMk/>
            <pc:sldMk cId="2225898291" sldId="261"/>
            <ac:spMk id="2" creationId="{E0E2959D-D73D-4D75-989B-12F4EADCE9D8}"/>
          </ac:spMkLst>
        </pc:spChg>
        <pc:spChg chg="del">
          <ac:chgData name="rfan" userId="c28ac53a-5a12-4286-8186-4db84ba197ee" providerId="ADAL" clId="{9F7080A3-C69B-4169-88AF-A87D5F017A01}" dt="2020-02-09T12:51:18.939" v="29" actId="478"/>
          <ac:spMkLst>
            <pc:docMk/>
            <pc:sldMk cId="2225898291" sldId="261"/>
            <ac:spMk id="3" creationId="{E84187C1-CF59-477F-BB4F-800240C0C4B1}"/>
          </ac:spMkLst>
        </pc:spChg>
        <pc:spChg chg="add del">
          <ac:chgData name="rfan" userId="c28ac53a-5a12-4286-8186-4db84ba197ee" providerId="ADAL" clId="{9F7080A3-C69B-4169-88AF-A87D5F017A01}" dt="2020-02-09T12:53:20.820" v="39" actId="26606"/>
          <ac:spMkLst>
            <pc:docMk/>
            <pc:sldMk cId="2225898291" sldId="261"/>
            <ac:spMk id="9" creationId="{17115F77-2FAE-4CA7-9A7F-10D5F2C8F831}"/>
          </ac:spMkLst>
        </pc:spChg>
        <pc:spChg chg="add del">
          <ac:chgData name="rfan" userId="c28ac53a-5a12-4286-8186-4db84ba197ee" providerId="ADAL" clId="{9F7080A3-C69B-4169-88AF-A87D5F017A01}" dt="2020-02-09T12:53:20.820" v="39" actId="26606"/>
          <ac:spMkLst>
            <pc:docMk/>
            <pc:sldMk cId="2225898291" sldId="261"/>
            <ac:spMk id="11" creationId="{5CD4C046-A04C-46CC-AFA3-6B0621F628C8}"/>
          </ac:spMkLst>
        </pc:spChg>
        <pc:spChg chg="add del">
          <ac:chgData name="rfan" userId="c28ac53a-5a12-4286-8186-4db84ba197ee" providerId="ADAL" clId="{9F7080A3-C69B-4169-88AF-A87D5F017A01}" dt="2020-02-09T12:53:20.820" v="39" actId="26606"/>
          <ac:spMkLst>
            <pc:docMk/>
            <pc:sldMk cId="2225898291" sldId="261"/>
            <ac:spMk id="13" creationId="{D589E016-1EE1-484C-8423-012B4B78067D}"/>
          </ac:spMkLst>
        </pc:spChg>
        <pc:spChg chg="add del">
          <ac:chgData name="rfan" userId="c28ac53a-5a12-4286-8186-4db84ba197ee" providerId="ADAL" clId="{9F7080A3-C69B-4169-88AF-A87D5F017A01}" dt="2020-02-09T12:53:20.820" v="39" actId="26606"/>
          <ac:spMkLst>
            <pc:docMk/>
            <pc:sldMk cId="2225898291" sldId="261"/>
            <ac:spMk id="15" creationId="{46100866-3689-418C-84D9-07C7E2435C86}"/>
          </ac:spMkLst>
        </pc:spChg>
        <pc:spChg chg="add del">
          <ac:chgData name="rfan" userId="c28ac53a-5a12-4286-8186-4db84ba197ee" providerId="ADAL" clId="{9F7080A3-C69B-4169-88AF-A87D5F017A01}" dt="2020-02-09T12:55:10.669" v="60" actId="26606"/>
          <ac:spMkLst>
            <pc:docMk/>
            <pc:sldMk cId="2225898291" sldId="261"/>
            <ac:spMk id="17" creationId="{DB8424AB-D56B-4256-866A-5B54DE93C20F}"/>
          </ac:spMkLst>
        </pc:spChg>
        <pc:spChg chg="add del">
          <ac:chgData name="rfan" userId="c28ac53a-5a12-4286-8186-4db84ba197ee" providerId="ADAL" clId="{9F7080A3-C69B-4169-88AF-A87D5F017A01}" dt="2020-02-09T12:55:10.669" v="60" actId="26606"/>
          <ac:spMkLst>
            <pc:docMk/>
            <pc:sldMk cId="2225898291" sldId="261"/>
            <ac:spMk id="18" creationId="{FC999C28-AD33-4EB7-A5F1-C06D10A5FDF7}"/>
          </ac:spMkLst>
        </pc:spChg>
        <pc:spChg chg="add del">
          <ac:chgData name="rfan" userId="c28ac53a-5a12-4286-8186-4db84ba197ee" providerId="ADAL" clId="{9F7080A3-C69B-4169-88AF-A87D5F017A01}" dt="2020-02-09T12:55:10.669" v="60" actId="26606"/>
          <ac:spMkLst>
            <pc:docMk/>
            <pc:sldMk cId="2225898291" sldId="261"/>
            <ac:spMk id="19" creationId="{9203ABB4-7E2A-4248-9FE7-4A419AFF2F17}"/>
          </ac:spMkLst>
        </pc:spChg>
        <pc:spChg chg="add del">
          <ac:chgData name="rfan" userId="c28ac53a-5a12-4286-8186-4db84ba197ee" providerId="ADAL" clId="{9F7080A3-C69B-4169-88AF-A87D5F017A01}" dt="2020-02-09T12:55:10.669" v="60" actId="26606"/>
          <ac:spMkLst>
            <pc:docMk/>
            <pc:sldMk cId="2225898291" sldId="261"/>
            <ac:spMk id="20" creationId="{3126970D-C1E5-4FB1-84E8-86CB9CED1C80}"/>
          </ac:spMkLst>
        </pc:spChg>
        <pc:spChg chg="add del">
          <ac:chgData name="rfan" userId="c28ac53a-5a12-4286-8186-4db84ba197ee" providerId="ADAL" clId="{9F7080A3-C69B-4169-88AF-A87D5F017A01}" dt="2020-02-09T12:54:48.089" v="46" actId="26606"/>
          <ac:spMkLst>
            <pc:docMk/>
            <pc:sldMk cId="2225898291" sldId="261"/>
            <ac:spMk id="25" creationId="{DB8424AB-D56B-4256-866A-5B54DE93C20F}"/>
          </ac:spMkLst>
        </pc:spChg>
        <pc:spChg chg="add del">
          <ac:chgData name="rfan" userId="c28ac53a-5a12-4286-8186-4db84ba197ee" providerId="ADAL" clId="{9F7080A3-C69B-4169-88AF-A87D5F017A01}" dt="2020-02-09T12:54:48.089" v="46" actId="26606"/>
          <ac:spMkLst>
            <pc:docMk/>
            <pc:sldMk cId="2225898291" sldId="261"/>
            <ac:spMk id="27" creationId="{FC999C28-AD33-4EB7-A5F1-C06D10A5FDF7}"/>
          </ac:spMkLst>
        </pc:spChg>
        <pc:spChg chg="add del">
          <ac:chgData name="rfan" userId="c28ac53a-5a12-4286-8186-4db84ba197ee" providerId="ADAL" clId="{9F7080A3-C69B-4169-88AF-A87D5F017A01}" dt="2020-02-09T12:54:48.089" v="46" actId="26606"/>
          <ac:spMkLst>
            <pc:docMk/>
            <pc:sldMk cId="2225898291" sldId="261"/>
            <ac:spMk id="29" creationId="{0864E5C9-52C9-4572-AC75-548B9B9C2648}"/>
          </ac:spMkLst>
        </pc:spChg>
        <pc:spChg chg="add del">
          <ac:chgData name="rfan" userId="c28ac53a-5a12-4286-8186-4db84ba197ee" providerId="ADAL" clId="{9F7080A3-C69B-4169-88AF-A87D5F017A01}" dt="2020-02-09T12:54:48.089" v="46" actId="26606"/>
          <ac:spMkLst>
            <pc:docMk/>
            <pc:sldMk cId="2225898291" sldId="261"/>
            <ac:spMk id="31" creationId="{45CC6500-4DBD-4C34-BC14-2387FB483BEB}"/>
          </ac:spMkLst>
        </pc:spChg>
        <pc:spChg chg="add del">
          <ac:chgData name="rfan" userId="c28ac53a-5a12-4286-8186-4db84ba197ee" providerId="ADAL" clId="{9F7080A3-C69B-4169-88AF-A87D5F017A01}" dt="2020-02-09T12:54:48.089" v="46" actId="26606"/>
          <ac:spMkLst>
            <pc:docMk/>
            <pc:sldMk cId="2225898291" sldId="261"/>
            <ac:spMk id="33" creationId="{4E34A3B6-BAD2-4156-BDC6-4736248BFDE0}"/>
          </ac:spMkLst>
        </pc:spChg>
        <pc:spChg chg="add mod">
          <ac:chgData name="rfan" userId="c28ac53a-5a12-4286-8186-4db84ba197ee" providerId="ADAL" clId="{9F7080A3-C69B-4169-88AF-A87D5F017A01}" dt="2020-02-09T13:56:52.880" v="547" actId="1076"/>
          <ac:spMkLst>
            <pc:docMk/>
            <pc:sldMk cId="2225898291" sldId="261"/>
            <ac:spMk id="34" creationId="{7D6BC08F-B042-4EBB-8FAC-E4C5FD05737C}"/>
          </ac:spMkLst>
        </pc:spChg>
        <pc:spChg chg="add del">
          <ac:chgData name="rfan" userId="c28ac53a-5a12-4286-8186-4db84ba197ee" providerId="ADAL" clId="{9F7080A3-C69B-4169-88AF-A87D5F017A01}" dt="2020-02-09T12:55:08.608" v="55" actId="26606"/>
          <ac:spMkLst>
            <pc:docMk/>
            <pc:sldMk cId="2225898291" sldId="261"/>
            <ac:spMk id="35" creationId="{17115F77-2FAE-4CA7-9A7F-10D5F2C8F831}"/>
          </ac:spMkLst>
        </pc:spChg>
        <pc:spChg chg="add del">
          <ac:chgData name="rfan" userId="c28ac53a-5a12-4286-8186-4db84ba197ee" providerId="ADAL" clId="{9F7080A3-C69B-4169-88AF-A87D5F017A01}" dt="2020-02-09T12:55:08.608" v="55" actId="26606"/>
          <ac:spMkLst>
            <pc:docMk/>
            <pc:sldMk cId="2225898291" sldId="261"/>
            <ac:spMk id="36" creationId="{5CD4C046-A04C-46CC-AFA3-6B0621F628C8}"/>
          </ac:spMkLst>
        </pc:spChg>
        <pc:spChg chg="add del">
          <ac:chgData name="rfan" userId="c28ac53a-5a12-4286-8186-4db84ba197ee" providerId="ADAL" clId="{9F7080A3-C69B-4169-88AF-A87D5F017A01}" dt="2020-02-09T12:55:08.608" v="55" actId="26606"/>
          <ac:spMkLst>
            <pc:docMk/>
            <pc:sldMk cId="2225898291" sldId="261"/>
            <ac:spMk id="37" creationId="{66C7A97A-A7DE-4DFB-8542-1E4BF24C7D31}"/>
          </ac:spMkLst>
        </pc:spChg>
        <pc:spChg chg="add del">
          <ac:chgData name="rfan" userId="c28ac53a-5a12-4286-8186-4db84ba197ee" providerId="ADAL" clId="{9F7080A3-C69B-4169-88AF-A87D5F017A01}" dt="2020-02-09T12:55:08.608" v="55" actId="26606"/>
          <ac:spMkLst>
            <pc:docMk/>
            <pc:sldMk cId="2225898291" sldId="261"/>
            <ac:spMk id="38" creationId="{BE111DB0-3D73-4D20-9D57-CEF5A0D865B9}"/>
          </ac:spMkLst>
        </pc:spChg>
        <pc:spChg chg="add del">
          <ac:chgData name="rfan" userId="c28ac53a-5a12-4286-8186-4db84ba197ee" providerId="ADAL" clId="{9F7080A3-C69B-4169-88AF-A87D5F017A01}" dt="2020-02-09T12:55:08.608" v="55" actId="26606"/>
          <ac:spMkLst>
            <pc:docMk/>
            <pc:sldMk cId="2225898291" sldId="261"/>
            <ac:spMk id="39" creationId="{027ADCA0-A066-4B16-8E1F-3C2483947B72}"/>
          </ac:spMkLst>
        </pc:spChg>
        <pc:spChg chg="add mod ord">
          <ac:chgData name="rfan" userId="c28ac53a-5a12-4286-8186-4db84ba197ee" providerId="ADAL" clId="{9F7080A3-C69B-4169-88AF-A87D5F017A01}" dt="2020-02-09T13:56:50.147" v="546" actId="1076"/>
          <ac:spMkLst>
            <pc:docMk/>
            <pc:sldMk cId="2225898291" sldId="261"/>
            <ac:spMk id="40" creationId="{013AD1A1-AA39-410A-8E2B-EE3540207D9D}"/>
          </ac:spMkLst>
        </pc:spChg>
        <pc:spChg chg="add del">
          <ac:chgData name="rfan" userId="c28ac53a-5a12-4286-8186-4db84ba197ee" providerId="ADAL" clId="{9F7080A3-C69B-4169-88AF-A87D5F017A01}" dt="2020-02-09T12:54:56.528" v="49" actId="26606"/>
          <ac:spMkLst>
            <pc:docMk/>
            <pc:sldMk cId="2225898291" sldId="261"/>
            <ac:spMk id="44" creationId="{DB8424AB-D56B-4256-866A-5B54DE93C20F}"/>
          </ac:spMkLst>
        </pc:spChg>
        <pc:spChg chg="add del">
          <ac:chgData name="rfan" userId="c28ac53a-5a12-4286-8186-4db84ba197ee" providerId="ADAL" clId="{9F7080A3-C69B-4169-88AF-A87D5F017A01}" dt="2020-02-09T12:54:56.528" v="49" actId="26606"/>
          <ac:spMkLst>
            <pc:docMk/>
            <pc:sldMk cId="2225898291" sldId="261"/>
            <ac:spMk id="46" creationId="{FC999C28-AD33-4EB7-A5F1-C06D10A5FDF7}"/>
          </ac:spMkLst>
        </pc:spChg>
        <pc:spChg chg="add del">
          <ac:chgData name="rfan" userId="c28ac53a-5a12-4286-8186-4db84ba197ee" providerId="ADAL" clId="{9F7080A3-C69B-4169-88AF-A87D5F017A01}" dt="2020-02-09T12:54:56.528" v="49" actId="26606"/>
          <ac:spMkLst>
            <pc:docMk/>
            <pc:sldMk cId="2225898291" sldId="261"/>
            <ac:spMk id="48" creationId="{0864E5C9-52C9-4572-AC75-548B9B9C2648}"/>
          </ac:spMkLst>
        </pc:spChg>
        <pc:spChg chg="add del">
          <ac:chgData name="rfan" userId="c28ac53a-5a12-4286-8186-4db84ba197ee" providerId="ADAL" clId="{9F7080A3-C69B-4169-88AF-A87D5F017A01}" dt="2020-02-09T12:54:56.528" v="49" actId="26606"/>
          <ac:spMkLst>
            <pc:docMk/>
            <pc:sldMk cId="2225898291" sldId="261"/>
            <ac:spMk id="50" creationId="{45CC6500-4DBD-4C34-BC14-2387FB483BEB}"/>
          </ac:spMkLst>
        </pc:spChg>
        <pc:spChg chg="add del">
          <ac:chgData name="rfan" userId="c28ac53a-5a12-4286-8186-4db84ba197ee" providerId="ADAL" clId="{9F7080A3-C69B-4169-88AF-A87D5F017A01}" dt="2020-02-09T12:54:56.528" v="49" actId="26606"/>
          <ac:spMkLst>
            <pc:docMk/>
            <pc:sldMk cId="2225898291" sldId="261"/>
            <ac:spMk id="52" creationId="{4E34A3B6-BAD2-4156-BDC6-4736248BFDE0}"/>
          </ac:spMkLst>
        </pc:spChg>
        <pc:spChg chg="add del">
          <ac:chgData name="rfan" userId="c28ac53a-5a12-4286-8186-4db84ba197ee" providerId="ADAL" clId="{9F7080A3-C69B-4169-88AF-A87D5F017A01}" dt="2020-02-09T12:55:08.334" v="54" actId="26606"/>
          <ac:spMkLst>
            <pc:docMk/>
            <pc:sldMk cId="2225898291" sldId="261"/>
            <ac:spMk id="54" creationId="{17115F77-2FAE-4CA7-9A7F-10D5F2C8F831}"/>
          </ac:spMkLst>
        </pc:spChg>
        <pc:spChg chg="add del">
          <ac:chgData name="rfan" userId="c28ac53a-5a12-4286-8186-4db84ba197ee" providerId="ADAL" clId="{9F7080A3-C69B-4169-88AF-A87D5F017A01}" dt="2020-02-09T12:55:08.334" v="54" actId="26606"/>
          <ac:spMkLst>
            <pc:docMk/>
            <pc:sldMk cId="2225898291" sldId="261"/>
            <ac:spMk id="55" creationId="{5CD4C046-A04C-46CC-AFA3-6B0621F628C8}"/>
          </ac:spMkLst>
        </pc:spChg>
        <pc:spChg chg="add del">
          <ac:chgData name="rfan" userId="c28ac53a-5a12-4286-8186-4db84ba197ee" providerId="ADAL" clId="{9F7080A3-C69B-4169-88AF-A87D5F017A01}" dt="2020-02-09T12:55:08.334" v="54" actId="26606"/>
          <ac:spMkLst>
            <pc:docMk/>
            <pc:sldMk cId="2225898291" sldId="261"/>
            <ac:spMk id="56" creationId="{66C7A97A-A7DE-4DFB-8542-1E4BF24C7D31}"/>
          </ac:spMkLst>
        </pc:spChg>
        <pc:spChg chg="add del">
          <ac:chgData name="rfan" userId="c28ac53a-5a12-4286-8186-4db84ba197ee" providerId="ADAL" clId="{9F7080A3-C69B-4169-88AF-A87D5F017A01}" dt="2020-02-09T12:55:08.334" v="54" actId="26606"/>
          <ac:spMkLst>
            <pc:docMk/>
            <pc:sldMk cId="2225898291" sldId="261"/>
            <ac:spMk id="57" creationId="{BE111DB0-3D73-4D20-9D57-CEF5A0D865B9}"/>
          </ac:spMkLst>
        </pc:spChg>
        <pc:spChg chg="add del">
          <ac:chgData name="rfan" userId="c28ac53a-5a12-4286-8186-4db84ba197ee" providerId="ADAL" clId="{9F7080A3-C69B-4169-88AF-A87D5F017A01}" dt="2020-02-09T12:55:08.334" v="54" actId="26606"/>
          <ac:spMkLst>
            <pc:docMk/>
            <pc:sldMk cId="2225898291" sldId="261"/>
            <ac:spMk id="58" creationId="{027ADCA0-A066-4B16-8E1F-3C2483947B72}"/>
          </ac:spMkLst>
        </pc:spChg>
        <pc:picChg chg="add mod">
          <ac:chgData name="rfan" userId="c28ac53a-5a12-4286-8186-4db84ba197ee" providerId="ADAL" clId="{9F7080A3-C69B-4169-88AF-A87D5F017A01}" dt="2020-02-09T13:56:35.488" v="544" actId="14100"/>
          <ac:picMkLst>
            <pc:docMk/>
            <pc:sldMk cId="2225898291" sldId="261"/>
            <ac:picMk id="4" creationId="{7157A79E-224B-4890-B755-1A3CE866C2F1}"/>
          </ac:picMkLst>
        </pc:picChg>
        <pc:picChg chg="add del mod">
          <ac:chgData name="rfan" userId="c28ac53a-5a12-4286-8186-4db84ba197ee" providerId="ADAL" clId="{9F7080A3-C69B-4169-88AF-A87D5F017A01}" dt="2020-02-09T14:03:43.079" v="712"/>
          <ac:picMkLst>
            <pc:docMk/>
            <pc:sldMk cId="2225898291" sldId="261"/>
            <ac:picMk id="41" creationId="{DD4471BB-69E3-47FF-A868-40F25EF4DCCC}"/>
          </ac:picMkLst>
        </pc:picChg>
      </pc:sldChg>
      <pc:sldChg chg="addSp delSp modSp add del">
        <pc:chgData name="rfan" userId="c28ac53a-5a12-4286-8186-4db84ba197ee" providerId="ADAL" clId="{9F7080A3-C69B-4169-88AF-A87D5F017A01}" dt="2020-02-09T13:59:19.956" v="646"/>
        <pc:sldMkLst>
          <pc:docMk/>
          <pc:sldMk cId="275086342" sldId="262"/>
        </pc:sldMkLst>
        <pc:spChg chg="del">
          <ac:chgData name="rfan" userId="c28ac53a-5a12-4286-8186-4db84ba197ee" providerId="ADAL" clId="{9F7080A3-C69B-4169-88AF-A87D5F017A01}" dt="2020-02-09T12:55:28.137" v="68" actId="478"/>
          <ac:spMkLst>
            <pc:docMk/>
            <pc:sldMk cId="275086342" sldId="262"/>
            <ac:spMk id="2" creationId="{9F2AE5ED-E939-4CD2-A821-2B5ECD8BC858}"/>
          </ac:spMkLst>
        </pc:spChg>
        <pc:spChg chg="add del">
          <ac:chgData name="rfan" userId="c28ac53a-5a12-4286-8186-4db84ba197ee" providerId="ADAL" clId="{9F7080A3-C69B-4169-88AF-A87D5F017A01}" dt="2020-02-09T12:55:17.247" v="65" actId="478"/>
          <ac:spMkLst>
            <pc:docMk/>
            <pc:sldMk cId="275086342" sldId="262"/>
            <ac:spMk id="3" creationId="{0E0241CF-28D2-45A9-956D-557DEA3336AA}"/>
          </ac:spMkLst>
        </pc:spChg>
        <pc:spChg chg="add del mod">
          <ac:chgData name="rfan" userId="c28ac53a-5a12-4286-8186-4db84ba197ee" providerId="ADAL" clId="{9F7080A3-C69B-4169-88AF-A87D5F017A01}" dt="2020-02-09T12:58:28.542" v="224"/>
          <ac:spMkLst>
            <pc:docMk/>
            <pc:sldMk cId="275086342" sldId="262"/>
            <ac:spMk id="6" creationId="{8588B655-8C51-4A28-AE11-B508C3884563}"/>
          </ac:spMkLst>
        </pc:spChg>
        <pc:spChg chg="add del mod">
          <ac:chgData name="rfan" userId="c28ac53a-5a12-4286-8186-4db84ba197ee" providerId="ADAL" clId="{9F7080A3-C69B-4169-88AF-A87D5F017A01}" dt="2020-02-09T12:58:28.542" v="224"/>
          <ac:spMkLst>
            <pc:docMk/>
            <pc:sldMk cId="275086342" sldId="262"/>
            <ac:spMk id="7" creationId="{46096901-7D68-45BC-9326-2251703A690E}"/>
          </ac:spMkLst>
        </pc:spChg>
        <pc:spChg chg="add mod">
          <ac:chgData name="rfan" userId="c28ac53a-5a12-4286-8186-4db84ba197ee" providerId="ADAL" clId="{9F7080A3-C69B-4169-88AF-A87D5F017A01}" dt="2020-02-09T13:59:01.818" v="641" actId="14100"/>
          <ac:spMkLst>
            <pc:docMk/>
            <pc:sldMk cId="275086342" sldId="262"/>
            <ac:spMk id="8" creationId="{B32E5D16-0A11-4A7F-AD75-773AEBDE5D61}"/>
          </ac:spMkLst>
        </pc:spChg>
        <pc:spChg chg="add mod">
          <ac:chgData name="rfan" userId="c28ac53a-5a12-4286-8186-4db84ba197ee" providerId="ADAL" clId="{9F7080A3-C69B-4169-88AF-A87D5F017A01}" dt="2020-02-09T13:58:52.123" v="639" actId="1076"/>
          <ac:spMkLst>
            <pc:docMk/>
            <pc:sldMk cId="275086342" sldId="262"/>
            <ac:spMk id="9" creationId="{8530B209-A073-45AD-9884-B375B31635E3}"/>
          </ac:spMkLst>
        </pc:spChg>
        <pc:spChg chg="add mod">
          <ac:chgData name="rfan" userId="c28ac53a-5a12-4286-8186-4db84ba197ee" providerId="ADAL" clId="{9F7080A3-C69B-4169-88AF-A87D5F017A01}" dt="2020-02-09T13:58:52.123" v="639" actId="1076"/>
          <ac:spMkLst>
            <pc:docMk/>
            <pc:sldMk cId="275086342" sldId="262"/>
            <ac:spMk id="10" creationId="{D2814C0D-38B9-4755-8CD1-A30F8022109C}"/>
          </ac:spMkLst>
        </pc:spChg>
        <pc:spChg chg="add">
          <ac:chgData name="rfan" userId="c28ac53a-5a12-4286-8186-4db84ba197ee" providerId="ADAL" clId="{9F7080A3-C69B-4169-88AF-A87D5F017A01}" dt="2020-02-09T13:59:19.956" v="646"/>
          <ac:spMkLst>
            <pc:docMk/>
            <pc:sldMk cId="275086342" sldId="262"/>
            <ac:spMk id="11" creationId="{8530B209-A073-45AD-9884-B375B31635E3}"/>
          </ac:spMkLst>
        </pc:spChg>
        <pc:picChg chg="add mod">
          <ac:chgData name="rfan" userId="c28ac53a-5a12-4286-8186-4db84ba197ee" providerId="ADAL" clId="{9F7080A3-C69B-4169-88AF-A87D5F017A01}" dt="2020-02-09T13:58:55.586" v="640" actId="1076"/>
          <ac:picMkLst>
            <pc:docMk/>
            <pc:sldMk cId="275086342" sldId="262"/>
            <ac:picMk id="4" creationId="{95E09351-A4C1-4131-B2FF-FB22D88419F0}"/>
          </ac:picMkLst>
        </pc:picChg>
        <pc:picChg chg="add mod">
          <ac:chgData name="rfan" userId="c28ac53a-5a12-4286-8186-4db84ba197ee" providerId="ADAL" clId="{9F7080A3-C69B-4169-88AF-A87D5F017A01}" dt="2020-02-09T13:59:16.286" v="645" actId="1076"/>
          <ac:picMkLst>
            <pc:docMk/>
            <pc:sldMk cId="275086342" sldId="262"/>
            <ac:picMk id="5" creationId="{0E21CD2D-E16B-4A31-B5E4-03897B33D366}"/>
          </ac:picMkLst>
        </pc:picChg>
      </pc:sldChg>
      <pc:sldChg chg="addSp delSp modSp add mod setBg">
        <pc:chgData name="rfan" userId="c28ac53a-5a12-4286-8186-4db84ba197ee" providerId="ADAL" clId="{9F7080A3-C69B-4169-88AF-A87D5F017A01}" dt="2020-02-09T15:39:02.671" v="3382"/>
        <pc:sldMkLst>
          <pc:docMk/>
          <pc:sldMk cId="385940109" sldId="263"/>
        </pc:sldMkLst>
        <pc:spChg chg="del">
          <ac:chgData name="rfan" userId="c28ac53a-5a12-4286-8186-4db84ba197ee" providerId="ADAL" clId="{9F7080A3-C69B-4169-88AF-A87D5F017A01}" dt="2020-02-09T13:11:29.381" v="260"/>
          <ac:spMkLst>
            <pc:docMk/>
            <pc:sldMk cId="385940109" sldId="263"/>
            <ac:spMk id="2" creationId="{20050FBE-E0F0-4768-AB5C-27DAAA4AE754}"/>
          </ac:spMkLst>
        </pc:spChg>
        <pc:spChg chg="del">
          <ac:chgData name="rfan" userId="c28ac53a-5a12-4286-8186-4db84ba197ee" providerId="ADAL" clId="{9F7080A3-C69B-4169-88AF-A87D5F017A01}" dt="2020-02-09T13:11:29.381" v="260"/>
          <ac:spMkLst>
            <pc:docMk/>
            <pc:sldMk cId="385940109" sldId="263"/>
            <ac:spMk id="3" creationId="{15177CB6-F124-45AD-9E2C-2D0F35848FB1}"/>
          </ac:spMkLst>
        </pc:spChg>
        <pc:spChg chg="add mod">
          <ac:chgData name="rfan" userId="c28ac53a-5a12-4286-8186-4db84ba197ee" providerId="ADAL" clId="{9F7080A3-C69B-4169-88AF-A87D5F017A01}" dt="2020-02-09T15:36:46.658" v="3240" actId="26606"/>
          <ac:spMkLst>
            <pc:docMk/>
            <pc:sldMk cId="385940109" sldId="263"/>
            <ac:spMk id="4" creationId="{A380A0A5-21B0-4F9C-B0D5-2A7B3B48959B}"/>
          </ac:spMkLst>
        </pc:spChg>
        <pc:spChg chg="add mod">
          <ac:chgData name="rfan" userId="c28ac53a-5a12-4286-8186-4db84ba197ee" providerId="ADAL" clId="{9F7080A3-C69B-4169-88AF-A87D5F017A01}" dt="2020-02-09T15:36:46.658" v="3240" actId="26606"/>
          <ac:spMkLst>
            <pc:docMk/>
            <pc:sldMk cId="385940109" sldId="263"/>
            <ac:spMk id="5" creationId="{E44A5CFA-5FCC-4B73-91FF-0156FA6646E5}"/>
          </ac:spMkLst>
        </pc:spChg>
        <pc:spChg chg="add">
          <ac:chgData name="rfan" userId="c28ac53a-5a12-4286-8186-4db84ba197ee" providerId="ADAL" clId="{9F7080A3-C69B-4169-88AF-A87D5F017A01}" dt="2020-02-09T15:36:46.658" v="3240" actId="26606"/>
          <ac:spMkLst>
            <pc:docMk/>
            <pc:sldMk cId="385940109" sldId="263"/>
            <ac:spMk id="11" creationId="{66C7A97A-A7DE-4DFB-8542-1E4BF24C7D31}"/>
          </ac:spMkLst>
        </pc:spChg>
        <pc:spChg chg="add">
          <ac:chgData name="rfan" userId="c28ac53a-5a12-4286-8186-4db84ba197ee" providerId="ADAL" clId="{9F7080A3-C69B-4169-88AF-A87D5F017A01}" dt="2020-02-09T15:36:46.658" v="3240" actId="26606"/>
          <ac:spMkLst>
            <pc:docMk/>
            <pc:sldMk cId="385940109" sldId="263"/>
            <ac:spMk id="13" creationId="{BE111DB0-3D73-4D20-9D57-CEF5A0D865B9}"/>
          </ac:spMkLst>
        </pc:spChg>
        <pc:spChg chg="add">
          <ac:chgData name="rfan" userId="c28ac53a-5a12-4286-8186-4db84ba197ee" providerId="ADAL" clId="{9F7080A3-C69B-4169-88AF-A87D5F017A01}" dt="2020-02-09T15:36:46.658" v="3240" actId="26606"/>
          <ac:spMkLst>
            <pc:docMk/>
            <pc:sldMk cId="385940109" sldId="263"/>
            <ac:spMk id="15" creationId="{027ADCA0-A066-4B16-8E1F-3C2483947B72}"/>
          </ac:spMkLst>
        </pc:spChg>
        <pc:picChg chg="add del mod">
          <ac:chgData name="rfan" userId="c28ac53a-5a12-4286-8186-4db84ba197ee" providerId="ADAL" clId="{9F7080A3-C69B-4169-88AF-A87D5F017A01}" dt="2020-02-09T15:39:01.894" v="3381" actId="478"/>
          <ac:picMkLst>
            <pc:docMk/>
            <pc:sldMk cId="385940109" sldId="263"/>
            <ac:picMk id="6" creationId="{11FC90ED-969C-44FF-9699-180DF9659896}"/>
          </ac:picMkLst>
        </pc:picChg>
        <pc:picChg chg="add">
          <ac:chgData name="rfan" userId="c28ac53a-5a12-4286-8186-4db84ba197ee" providerId="ADAL" clId="{9F7080A3-C69B-4169-88AF-A87D5F017A01}" dt="2020-02-09T15:39:02.671" v="3382"/>
          <ac:picMkLst>
            <pc:docMk/>
            <pc:sldMk cId="385940109" sldId="263"/>
            <ac:picMk id="10" creationId="{E04C35C9-7454-4AD2-A193-34D9C3E4A620}"/>
          </ac:picMkLst>
        </pc:picChg>
      </pc:sldChg>
      <pc:sldChg chg="addSp delSp modSp add">
        <pc:chgData name="rfan" userId="c28ac53a-5a12-4286-8186-4db84ba197ee" providerId="ADAL" clId="{9F7080A3-C69B-4169-88AF-A87D5F017A01}" dt="2020-02-09T14:00:01.950" v="671" actId="1076"/>
        <pc:sldMkLst>
          <pc:docMk/>
          <pc:sldMk cId="1249505676" sldId="264"/>
        </pc:sldMkLst>
        <pc:spChg chg="mod">
          <ac:chgData name="rfan" userId="c28ac53a-5a12-4286-8186-4db84ba197ee" providerId="ADAL" clId="{9F7080A3-C69B-4169-88AF-A87D5F017A01}" dt="2020-02-09T13:59:46.548" v="666" actId="20577"/>
          <ac:spMkLst>
            <pc:docMk/>
            <pc:sldMk cId="1249505676" sldId="264"/>
            <ac:spMk id="10" creationId="{D2814C0D-38B9-4755-8CD1-A30F8022109C}"/>
          </ac:spMkLst>
        </pc:spChg>
        <pc:picChg chg="del">
          <ac:chgData name="rfan" userId="c28ac53a-5a12-4286-8186-4db84ba197ee" providerId="ADAL" clId="{9F7080A3-C69B-4169-88AF-A87D5F017A01}" dt="2020-02-09T13:59:48.686" v="667" actId="478"/>
          <ac:picMkLst>
            <pc:docMk/>
            <pc:sldMk cId="1249505676" sldId="264"/>
            <ac:picMk id="4" creationId="{95E09351-A4C1-4131-B2FF-FB22D88419F0}"/>
          </ac:picMkLst>
        </pc:picChg>
        <pc:picChg chg="del">
          <ac:chgData name="rfan" userId="c28ac53a-5a12-4286-8186-4db84ba197ee" providerId="ADAL" clId="{9F7080A3-C69B-4169-88AF-A87D5F017A01}" dt="2020-02-09T13:59:33.191" v="648" actId="478"/>
          <ac:picMkLst>
            <pc:docMk/>
            <pc:sldMk cId="1249505676" sldId="264"/>
            <ac:picMk id="5" creationId="{0E21CD2D-E16B-4A31-B5E4-03897B33D366}"/>
          </ac:picMkLst>
        </pc:picChg>
        <pc:picChg chg="add mod">
          <ac:chgData name="rfan" userId="c28ac53a-5a12-4286-8186-4db84ba197ee" providerId="ADAL" clId="{9F7080A3-C69B-4169-88AF-A87D5F017A01}" dt="2020-02-09T13:59:39.508" v="651" actId="14100"/>
          <ac:picMkLst>
            <pc:docMk/>
            <pc:sldMk cId="1249505676" sldId="264"/>
            <ac:picMk id="7" creationId="{EC062020-D345-4B48-A14D-87570AAB0A11}"/>
          </ac:picMkLst>
        </pc:picChg>
        <pc:picChg chg="add mod">
          <ac:chgData name="rfan" userId="c28ac53a-5a12-4286-8186-4db84ba197ee" providerId="ADAL" clId="{9F7080A3-C69B-4169-88AF-A87D5F017A01}" dt="2020-02-09T14:00:01.950" v="671" actId="1076"/>
          <ac:picMkLst>
            <pc:docMk/>
            <pc:sldMk cId="1249505676" sldId="264"/>
            <ac:picMk id="11" creationId="{12F0620A-7F6F-4B1D-B73A-4D8F671D9891}"/>
          </ac:picMkLst>
        </pc:picChg>
      </pc:sldChg>
      <pc:sldChg chg="addSp delSp modSp add">
        <pc:chgData name="rfan" userId="c28ac53a-5a12-4286-8186-4db84ba197ee" providerId="ADAL" clId="{9F7080A3-C69B-4169-88AF-A87D5F017A01}" dt="2020-02-09T15:08:12.094" v="2704" actId="20577"/>
        <pc:sldMkLst>
          <pc:docMk/>
          <pc:sldMk cId="1144685985" sldId="265"/>
        </pc:sldMkLst>
        <pc:spChg chg="add">
          <ac:chgData name="rfan" userId="c28ac53a-5a12-4286-8186-4db84ba197ee" providerId="ADAL" clId="{9F7080A3-C69B-4169-88AF-A87D5F017A01}" dt="2020-02-09T14:59:28.170" v="2433"/>
          <ac:spMkLst>
            <pc:docMk/>
            <pc:sldMk cId="1144685985" sldId="265"/>
            <ac:spMk id="4" creationId="{293B5E54-B5C6-449E-971E-3172BFB3E147}"/>
          </ac:spMkLst>
        </pc:spChg>
        <pc:spChg chg="add mod">
          <ac:chgData name="rfan" userId="c28ac53a-5a12-4286-8186-4db84ba197ee" providerId="ADAL" clId="{9F7080A3-C69B-4169-88AF-A87D5F017A01}" dt="2020-02-09T15:08:12.094" v="2704" actId="20577"/>
          <ac:spMkLst>
            <pc:docMk/>
            <pc:sldMk cId="1144685985" sldId="265"/>
            <ac:spMk id="5" creationId="{A912CBCE-F7A1-4F82-85B5-112FFC5E4A39}"/>
          </ac:spMkLst>
        </pc:spChg>
        <pc:picChg chg="add del mod">
          <ac:chgData name="rfan" userId="c28ac53a-5a12-4286-8186-4db84ba197ee" providerId="ADAL" clId="{9F7080A3-C69B-4169-88AF-A87D5F017A01}" dt="2020-02-09T14:39:59.966" v="1947"/>
          <ac:picMkLst>
            <pc:docMk/>
            <pc:sldMk cId="1144685985" sldId="265"/>
            <ac:picMk id="2" creationId="{D104B906-1650-4728-B160-94B0CBBBD1E4}"/>
          </ac:picMkLst>
        </pc:picChg>
        <pc:picChg chg="add mod">
          <ac:chgData name="rfan" userId="c28ac53a-5a12-4286-8186-4db84ba197ee" providerId="ADAL" clId="{9F7080A3-C69B-4169-88AF-A87D5F017A01}" dt="2020-02-09T15:00:22.981" v="2436" actId="1076"/>
          <ac:picMkLst>
            <pc:docMk/>
            <pc:sldMk cId="1144685985" sldId="265"/>
            <ac:picMk id="3" creationId="{7E72BB7F-228E-47DF-BE3A-70465C4823D2}"/>
          </ac:picMkLst>
        </pc:picChg>
      </pc:sldChg>
      <pc:sldChg chg="addSp delSp modSp add">
        <pc:chgData name="rfan" userId="c28ac53a-5a12-4286-8186-4db84ba197ee" providerId="ADAL" clId="{9F7080A3-C69B-4169-88AF-A87D5F017A01}" dt="2020-02-09T14:02:04.115" v="707" actId="1076"/>
        <pc:sldMkLst>
          <pc:docMk/>
          <pc:sldMk cId="3253556324" sldId="266"/>
        </pc:sldMkLst>
        <pc:spChg chg="mod">
          <ac:chgData name="rfan" userId="c28ac53a-5a12-4286-8186-4db84ba197ee" providerId="ADAL" clId="{9F7080A3-C69B-4169-88AF-A87D5F017A01}" dt="2020-02-09T14:01:49.231" v="702" actId="14100"/>
          <ac:spMkLst>
            <pc:docMk/>
            <pc:sldMk cId="3253556324" sldId="266"/>
            <ac:spMk id="8" creationId="{B32E5D16-0A11-4A7F-AD75-773AEBDE5D61}"/>
          </ac:spMkLst>
        </pc:spChg>
        <pc:spChg chg="mod">
          <ac:chgData name="rfan" userId="c28ac53a-5a12-4286-8186-4db84ba197ee" providerId="ADAL" clId="{9F7080A3-C69B-4169-88AF-A87D5F017A01}" dt="2020-02-09T14:02:01.651" v="706" actId="1076"/>
          <ac:spMkLst>
            <pc:docMk/>
            <pc:sldMk cId="3253556324" sldId="266"/>
            <ac:spMk id="9" creationId="{8530B209-A073-45AD-9884-B375B31635E3}"/>
          </ac:spMkLst>
        </pc:spChg>
        <pc:spChg chg="mod">
          <ac:chgData name="rfan" userId="c28ac53a-5a12-4286-8186-4db84ba197ee" providerId="ADAL" clId="{9F7080A3-C69B-4169-88AF-A87D5F017A01}" dt="2020-02-09T14:01:56.636" v="704" actId="1076"/>
          <ac:spMkLst>
            <pc:docMk/>
            <pc:sldMk cId="3253556324" sldId="266"/>
            <ac:spMk id="10" creationId="{D2814C0D-38B9-4755-8CD1-A30F8022109C}"/>
          </ac:spMkLst>
        </pc:spChg>
        <pc:picChg chg="del">
          <ac:chgData name="rfan" userId="c28ac53a-5a12-4286-8186-4db84ba197ee" providerId="ADAL" clId="{9F7080A3-C69B-4169-88AF-A87D5F017A01}" dt="2020-02-09T14:00:32.938" v="683" actId="478"/>
          <ac:picMkLst>
            <pc:docMk/>
            <pc:sldMk cId="3253556324" sldId="266"/>
            <ac:picMk id="7" creationId="{EC062020-D345-4B48-A14D-87570AAB0A11}"/>
          </ac:picMkLst>
        </pc:picChg>
        <pc:picChg chg="del">
          <ac:chgData name="rfan" userId="c28ac53a-5a12-4286-8186-4db84ba197ee" providerId="ADAL" clId="{9F7080A3-C69B-4169-88AF-A87D5F017A01}" dt="2020-02-09T14:00:14.721" v="674" actId="478"/>
          <ac:picMkLst>
            <pc:docMk/>
            <pc:sldMk cId="3253556324" sldId="266"/>
            <ac:picMk id="11" creationId="{12F0620A-7F6F-4B1D-B73A-4D8F671D9891}"/>
          </ac:picMkLst>
        </pc:picChg>
        <pc:picChg chg="add mod">
          <ac:chgData name="rfan" userId="c28ac53a-5a12-4286-8186-4db84ba197ee" providerId="ADAL" clId="{9F7080A3-C69B-4169-88AF-A87D5F017A01}" dt="2020-02-09T14:02:04.115" v="707" actId="1076"/>
          <ac:picMkLst>
            <pc:docMk/>
            <pc:sldMk cId="3253556324" sldId="266"/>
            <ac:picMk id="12" creationId="{344926E0-AEF1-48E7-863A-45E52F628A03}"/>
          </ac:picMkLst>
        </pc:picChg>
        <pc:picChg chg="add mod ord">
          <ac:chgData name="rfan" userId="c28ac53a-5a12-4286-8186-4db84ba197ee" providerId="ADAL" clId="{9F7080A3-C69B-4169-88AF-A87D5F017A01}" dt="2020-02-09T14:01:32.652" v="697" actId="167"/>
          <ac:picMkLst>
            <pc:docMk/>
            <pc:sldMk cId="3253556324" sldId="266"/>
            <ac:picMk id="13" creationId="{6CEF360C-EC87-47ED-AB7C-B6A0EDBA5FC4}"/>
          </ac:picMkLst>
        </pc:picChg>
      </pc:sldChg>
      <pc:sldChg chg="addSp delSp modSp add">
        <pc:chgData name="rfan" userId="c28ac53a-5a12-4286-8186-4db84ba197ee" providerId="ADAL" clId="{9F7080A3-C69B-4169-88AF-A87D5F017A01}" dt="2020-02-09T14:38:39.459" v="1819" actId="1076"/>
        <pc:sldMkLst>
          <pc:docMk/>
          <pc:sldMk cId="4201930654" sldId="267"/>
        </pc:sldMkLst>
        <pc:spChg chg="add del mod">
          <ac:chgData name="rfan" userId="c28ac53a-5a12-4286-8186-4db84ba197ee" providerId="ADAL" clId="{9F7080A3-C69B-4169-88AF-A87D5F017A01}" dt="2020-02-09T14:33:59.017" v="1584" actId="478"/>
          <ac:spMkLst>
            <pc:docMk/>
            <pc:sldMk cId="4201930654" sldId="267"/>
            <ac:spMk id="3" creationId="{DE6DD93B-31B4-4D98-85B8-F2B1CFC8AE0F}"/>
          </ac:spMkLst>
        </pc:spChg>
        <pc:spChg chg="add del mod">
          <ac:chgData name="rfan" userId="c28ac53a-5a12-4286-8186-4db84ba197ee" providerId="ADAL" clId="{9F7080A3-C69B-4169-88AF-A87D5F017A01}" dt="2020-02-09T14:27:28.806" v="1328" actId="478"/>
          <ac:spMkLst>
            <pc:docMk/>
            <pc:sldMk cId="4201930654" sldId="267"/>
            <ac:spMk id="4" creationId="{B56FAE6C-B6C3-4BF0-959F-046B22D0CDB3}"/>
          </ac:spMkLst>
        </pc:spChg>
        <pc:spChg chg="add del mod">
          <ac:chgData name="rfan" userId="c28ac53a-5a12-4286-8186-4db84ba197ee" providerId="ADAL" clId="{9F7080A3-C69B-4169-88AF-A87D5F017A01}" dt="2020-02-09T14:34:03.085" v="1586" actId="478"/>
          <ac:spMkLst>
            <pc:docMk/>
            <pc:sldMk cId="4201930654" sldId="267"/>
            <ac:spMk id="5" creationId="{AF5FE004-F56B-4AE4-9666-0529D208C389}"/>
          </ac:spMkLst>
        </pc:spChg>
        <pc:spChg chg="add del mod">
          <ac:chgData name="rfan" userId="c28ac53a-5a12-4286-8186-4db84ba197ee" providerId="ADAL" clId="{9F7080A3-C69B-4169-88AF-A87D5F017A01}" dt="2020-02-09T14:34:01.329" v="1585" actId="478"/>
          <ac:spMkLst>
            <pc:docMk/>
            <pc:sldMk cId="4201930654" sldId="267"/>
            <ac:spMk id="7" creationId="{EDC47440-3087-4C73-9174-F0654F8F0AC9}"/>
          </ac:spMkLst>
        </pc:spChg>
        <pc:spChg chg="add mod">
          <ac:chgData name="rfan" userId="c28ac53a-5a12-4286-8186-4db84ba197ee" providerId="ADAL" clId="{9F7080A3-C69B-4169-88AF-A87D5F017A01}" dt="2020-02-09T14:35:45.713" v="1593" actId="14100"/>
          <ac:spMkLst>
            <pc:docMk/>
            <pc:sldMk cId="4201930654" sldId="267"/>
            <ac:spMk id="8" creationId="{77587288-D5EA-460A-B1FA-272A67393906}"/>
          </ac:spMkLst>
        </pc:spChg>
        <pc:spChg chg="add mod">
          <ac:chgData name="rfan" userId="c28ac53a-5a12-4286-8186-4db84ba197ee" providerId="ADAL" clId="{9F7080A3-C69B-4169-88AF-A87D5F017A01}" dt="2020-02-09T14:38:39.459" v="1819" actId="1076"/>
          <ac:spMkLst>
            <pc:docMk/>
            <pc:sldMk cId="4201930654" sldId="267"/>
            <ac:spMk id="9" creationId="{B4EC7113-777C-48AC-B5B6-3B5DD0596DAC}"/>
          </ac:spMkLst>
        </pc:spChg>
        <pc:picChg chg="add mod">
          <ac:chgData name="rfan" userId="c28ac53a-5a12-4286-8186-4db84ba197ee" providerId="ADAL" clId="{9F7080A3-C69B-4169-88AF-A87D5F017A01}" dt="2020-02-09T14:35:49.371" v="1596" actId="1076"/>
          <ac:picMkLst>
            <pc:docMk/>
            <pc:sldMk cId="4201930654" sldId="267"/>
            <ac:picMk id="2" creationId="{83E6B15E-47CD-4A81-ABFF-CFC41CA54496}"/>
          </ac:picMkLst>
        </pc:picChg>
      </pc:sldChg>
      <pc:sldChg chg="addSp delSp modSp add">
        <pc:chgData name="rfan" userId="c28ac53a-5a12-4286-8186-4db84ba197ee" providerId="ADAL" clId="{9F7080A3-C69B-4169-88AF-A87D5F017A01}" dt="2020-02-09T14:24:38.802" v="1314" actId="1076"/>
        <pc:sldMkLst>
          <pc:docMk/>
          <pc:sldMk cId="1783113327" sldId="268"/>
        </pc:sldMkLst>
        <pc:spChg chg="mod">
          <ac:chgData name="rfan" userId="c28ac53a-5a12-4286-8186-4db84ba197ee" providerId="ADAL" clId="{9F7080A3-C69B-4169-88AF-A87D5F017A01}" dt="2020-02-09T14:24:31.717" v="1313" actId="1076"/>
          <ac:spMkLst>
            <pc:docMk/>
            <pc:sldMk cId="1783113327" sldId="268"/>
            <ac:spMk id="8" creationId="{B32E5D16-0A11-4A7F-AD75-773AEBDE5D61}"/>
          </ac:spMkLst>
        </pc:spChg>
        <pc:spChg chg="mod">
          <ac:chgData name="rfan" userId="c28ac53a-5a12-4286-8186-4db84ba197ee" providerId="ADAL" clId="{9F7080A3-C69B-4169-88AF-A87D5F017A01}" dt="2020-02-09T14:24:21.320" v="1309" actId="1076"/>
          <ac:spMkLst>
            <pc:docMk/>
            <pc:sldMk cId="1783113327" sldId="268"/>
            <ac:spMk id="9" creationId="{8530B209-A073-45AD-9884-B375B31635E3}"/>
          </ac:spMkLst>
        </pc:spChg>
        <pc:spChg chg="mod">
          <ac:chgData name="rfan" userId="c28ac53a-5a12-4286-8186-4db84ba197ee" providerId="ADAL" clId="{9F7080A3-C69B-4169-88AF-A87D5F017A01}" dt="2020-02-09T14:24:38.802" v="1314" actId="1076"/>
          <ac:spMkLst>
            <pc:docMk/>
            <pc:sldMk cId="1783113327" sldId="268"/>
            <ac:spMk id="10" creationId="{D2814C0D-38B9-4755-8CD1-A30F8022109C}"/>
          </ac:spMkLst>
        </pc:spChg>
        <pc:picChg chg="del">
          <ac:chgData name="rfan" userId="c28ac53a-5a12-4286-8186-4db84ba197ee" providerId="ADAL" clId="{9F7080A3-C69B-4169-88AF-A87D5F017A01}" dt="2020-02-09T14:23:00.420" v="1286" actId="478"/>
          <ac:picMkLst>
            <pc:docMk/>
            <pc:sldMk cId="1783113327" sldId="268"/>
            <ac:picMk id="4" creationId="{95E09351-A4C1-4131-B2FF-FB22D88419F0}"/>
          </ac:picMkLst>
        </pc:picChg>
        <pc:picChg chg="del">
          <ac:chgData name="rfan" userId="c28ac53a-5a12-4286-8186-4db84ba197ee" providerId="ADAL" clId="{9F7080A3-C69B-4169-88AF-A87D5F017A01}" dt="2020-02-09T14:23:10.828" v="1289" actId="478"/>
          <ac:picMkLst>
            <pc:docMk/>
            <pc:sldMk cId="1783113327" sldId="268"/>
            <ac:picMk id="5" creationId="{0E21CD2D-E16B-4A31-B5E4-03897B33D366}"/>
          </ac:picMkLst>
        </pc:picChg>
        <pc:picChg chg="add mod">
          <ac:chgData name="rfan" userId="c28ac53a-5a12-4286-8186-4db84ba197ee" providerId="ADAL" clId="{9F7080A3-C69B-4169-88AF-A87D5F017A01}" dt="2020-02-09T14:24:24.671" v="1311" actId="1076"/>
          <ac:picMkLst>
            <pc:docMk/>
            <pc:sldMk cId="1783113327" sldId="268"/>
            <ac:picMk id="7" creationId="{51D4E0ED-7FA5-47EE-8793-570550EAD808}"/>
          </ac:picMkLst>
        </pc:picChg>
        <pc:picChg chg="add mod ord">
          <ac:chgData name="rfan" userId="c28ac53a-5a12-4286-8186-4db84ba197ee" providerId="ADAL" clId="{9F7080A3-C69B-4169-88AF-A87D5F017A01}" dt="2020-02-09T14:24:21.320" v="1309" actId="1076"/>
          <ac:picMkLst>
            <pc:docMk/>
            <pc:sldMk cId="1783113327" sldId="268"/>
            <ac:picMk id="11" creationId="{77A9C730-3CD0-4FFB-B2F0-0580CF7D59AD}"/>
          </ac:picMkLst>
        </pc:picChg>
        <pc:picChg chg="add del mod">
          <ac:chgData name="rfan" userId="c28ac53a-5a12-4286-8186-4db84ba197ee" providerId="ADAL" clId="{9F7080A3-C69B-4169-88AF-A87D5F017A01}" dt="2020-02-09T14:23:41.232" v="1299"/>
          <ac:picMkLst>
            <pc:docMk/>
            <pc:sldMk cId="1783113327" sldId="268"/>
            <ac:picMk id="12" creationId="{CF30E29C-C655-498D-A0BF-B2E59F44856F}"/>
          </ac:picMkLst>
        </pc:picChg>
      </pc:sldChg>
      <pc:sldChg chg="add del ord">
        <pc:chgData name="rfan" userId="c28ac53a-5a12-4286-8186-4db84ba197ee" providerId="ADAL" clId="{9F7080A3-C69B-4169-88AF-A87D5F017A01}" dt="2020-02-09T14:27:09.142" v="1326" actId="2696"/>
        <pc:sldMkLst>
          <pc:docMk/>
          <pc:sldMk cId="173323083" sldId="269"/>
        </pc:sldMkLst>
      </pc:sldChg>
      <pc:sldChg chg="addSp delSp modSp add mod setBg">
        <pc:chgData name="rfan" userId="c28ac53a-5a12-4286-8186-4db84ba197ee" providerId="ADAL" clId="{9F7080A3-C69B-4169-88AF-A87D5F017A01}" dt="2020-02-09T15:38:57.793" v="3380"/>
        <pc:sldMkLst>
          <pc:docMk/>
          <pc:sldMk cId="3071341931" sldId="269"/>
        </pc:sldMkLst>
        <pc:spChg chg="mod">
          <ac:chgData name="rfan" userId="c28ac53a-5a12-4286-8186-4db84ba197ee" providerId="ADAL" clId="{9F7080A3-C69B-4169-88AF-A87D5F017A01}" dt="2020-02-09T15:36:44.128" v="3239" actId="26606"/>
          <ac:spMkLst>
            <pc:docMk/>
            <pc:sldMk cId="3071341931" sldId="269"/>
            <ac:spMk id="4" creationId="{A380A0A5-21B0-4F9C-B0D5-2A7B3B48959B}"/>
          </ac:spMkLst>
        </pc:spChg>
        <pc:spChg chg="mod">
          <ac:chgData name="rfan" userId="c28ac53a-5a12-4286-8186-4db84ba197ee" providerId="ADAL" clId="{9F7080A3-C69B-4169-88AF-A87D5F017A01}" dt="2020-02-09T15:36:44.128" v="3239" actId="26606"/>
          <ac:spMkLst>
            <pc:docMk/>
            <pc:sldMk cId="3071341931" sldId="269"/>
            <ac:spMk id="5" creationId="{E44A5CFA-5FCC-4B73-91FF-0156FA6646E5}"/>
          </ac:spMkLst>
        </pc:spChg>
        <pc:spChg chg="add">
          <ac:chgData name="rfan" userId="c28ac53a-5a12-4286-8186-4db84ba197ee" providerId="ADAL" clId="{9F7080A3-C69B-4169-88AF-A87D5F017A01}" dt="2020-02-09T15:36:44.128" v="3239" actId="26606"/>
          <ac:spMkLst>
            <pc:docMk/>
            <pc:sldMk cId="3071341931" sldId="269"/>
            <ac:spMk id="11" creationId="{66C7A97A-A7DE-4DFB-8542-1E4BF24C7D31}"/>
          </ac:spMkLst>
        </pc:spChg>
        <pc:spChg chg="add">
          <ac:chgData name="rfan" userId="c28ac53a-5a12-4286-8186-4db84ba197ee" providerId="ADAL" clId="{9F7080A3-C69B-4169-88AF-A87D5F017A01}" dt="2020-02-09T15:36:44.128" v="3239" actId="26606"/>
          <ac:spMkLst>
            <pc:docMk/>
            <pc:sldMk cId="3071341931" sldId="269"/>
            <ac:spMk id="13" creationId="{BE111DB0-3D73-4D20-9D57-CEF5A0D865B9}"/>
          </ac:spMkLst>
        </pc:spChg>
        <pc:spChg chg="add">
          <ac:chgData name="rfan" userId="c28ac53a-5a12-4286-8186-4db84ba197ee" providerId="ADAL" clId="{9F7080A3-C69B-4169-88AF-A87D5F017A01}" dt="2020-02-09T15:36:44.128" v="3239" actId="26606"/>
          <ac:spMkLst>
            <pc:docMk/>
            <pc:sldMk cId="3071341931" sldId="269"/>
            <ac:spMk id="15" creationId="{027ADCA0-A066-4B16-8E1F-3C2483947B72}"/>
          </ac:spMkLst>
        </pc:spChg>
        <pc:picChg chg="add del mod">
          <ac:chgData name="rfan" userId="c28ac53a-5a12-4286-8186-4db84ba197ee" providerId="ADAL" clId="{9F7080A3-C69B-4169-88AF-A87D5F017A01}" dt="2020-02-09T15:38:57.152" v="3379" actId="478"/>
          <ac:picMkLst>
            <pc:docMk/>
            <pc:sldMk cId="3071341931" sldId="269"/>
            <ac:picMk id="6" creationId="{38C71444-2B3B-416A-90F5-F83E49603252}"/>
          </ac:picMkLst>
        </pc:picChg>
        <pc:picChg chg="add">
          <ac:chgData name="rfan" userId="c28ac53a-5a12-4286-8186-4db84ba197ee" providerId="ADAL" clId="{9F7080A3-C69B-4169-88AF-A87D5F017A01}" dt="2020-02-09T15:38:57.793" v="3380"/>
          <ac:picMkLst>
            <pc:docMk/>
            <pc:sldMk cId="3071341931" sldId="269"/>
            <ac:picMk id="8" creationId="{7B97CD9E-E3AD-4AE4-8A6B-0B82368A1CB4}"/>
          </ac:picMkLst>
        </pc:picChg>
      </pc:sldChg>
      <pc:sldChg chg="add del">
        <pc:chgData name="rfan" userId="c28ac53a-5a12-4286-8186-4db84ba197ee" providerId="ADAL" clId="{9F7080A3-C69B-4169-88AF-A87D5F017A01}" dt="2020-02-09T14:24:51.606" v="1317" actId="2696"/>
        <pc:sldMkLst>
          <pc:docMk/>
          <pc:sldMk cId="217054393" sldId="270"/>
        </pc:sldMkLst>
      </pc:sldChg>
      <pc:sldChg chg="addSp delSp modSp add mod setBg">
        <pc:chgData name="rfan" userId="c28ac53a-5a12-4286-8186-4db84ba197ee" providerId="ADAL" clId="{9F7080A3-C69B-4169-88AF-A87D5F017A01}" dt="2020-02-09T15:38:54.044" v="3378"/>
        <pc:sldMkLst>
          <pc:docMk/>
          <pc:sldMk cId="3016228702" sldId="270"/>
        </pc:sldMkLst>
        <pc:spChg chg="mod">
          <ac:chgData name="rfan" userId="c28ac53a-5a12-4286-8186-4db84ba197ee" providerId="ADAL" clId="{9F7080A3-C69B-4169-88AF-A87D5F017A01}" dt="2020-02-09T15:36:39.326" v="3238" actId="26606"/>
          <ac:spMkLst>
            <pc:docMk/>
            <pc:sldMk cId="3016228702" sldId="270"/>
            <ac:spMk id="4" creationId="{A380A0A5-21B0-4F9C-B0D5-2A7B3B48959B}"/>
          </ac:spMkLst>
        </pc:spChg>
        <pc:spChg chg="mod">
          <ac:chgData name="rfan" userId="c28ac53a-5a12-4286-8186-4db84ba197ee" providerId="ADAL" clId="{9F7080A3-C69B-4169-88AF-A87D5F017A01}" dt="2020-02-09T15:36:39.326" v="3238" actId="26606"/>
          <ac:spMkLst>
            <pc:docMk/>
            <pc:sldMk cId="3016228702" sldId="270"/>
            <ac:spMk id="5" creationId="{E44A5CFA-5FCC-4B73-91FF-0156FA6646E5}"/>
          </ac:spMkLst>
        </pc:spChg>
        <pc:spChg chg="add">
          <ac:chgData name="rfan" userId="c28ac53a-5a12-4286-8186-4db84ba197ee" providerId="ADAL" clId="{9F7080A3-C69B-4169-88AF-A87D5F017A01}" dt="2020-02-09T15:36:39.326" v="3238" actId="26606"/>
          <ac:spMkLst>
            <pc:docMk/>
            <pc:sldMk cId="3016228702" sldId="270"/>
            <ac:spMk id="11" creationId="{66C7A97A-A7DE-4DFB-8542-1E4BF24C7D31}"/>
          </ac:spMkLst>
        </pc:spChg>
        <pc:spChg chg="add">
          <ac:chgData name="rfan" userId="c28ac53a-5a12-4286-8186-4db84ba197ee" providerId="ADAL" clId="{9F7080A3-C69B-4169-88AF-A87D5F017A01}" dt="2020-02-09T15:36:39.326" v="3238" actId="26606"/>
          <ac:spMkLst>
            <pc:docMk/>
            <pc:sldMk cId="3016228702" sldId="270"/>
            <ac:spMk id="13" creationId="{BE111DB0-3D73-4D20-9D57-CEF5A0D865B9}"/>
          </ac:spMkLst>
        </pc:spChg>
        <pc:spChg chg="add">
          <ac:chgData name="rfan" userId="c28ac53a-5a12-4286-8186-4db84ba197ee" providerId="ADAL" clId="{9F7080A3-C69B-4169-88AF-A87D5F017A01}" dt="2020-02-09T15:36:39.326" v="3238" actId="26606"/>
          <ac:spMkLst>
            <pc:docMk/>
            <pc:sldMk cId="3016228702" sldId="270"/>
            <ac:spMk id="15" creationId="{027ADCA0-A066-4B16-8E1F-3C2483947B72}"/>
          </ac:spMkLst>
        </pc:spChg>
        <pc:picChg chg="add del mod">
          <ac:chgData name="rfan" userId="c28ac53a-5a12-4286-8186-4db84ba197ee" providerId="ADAL" clId="{9F7080A3-C69B-4169-88AF-A87D5F017A01}" dt="2020-02-09T15:38:53.341" v="3377" actId="478"/>
          <ac:picMkLst>
            <pc:docMk/>
            <pc:sldMk cId="3016228702" sldId="270"/>
            <ac:picMk id="6" creationId="{E713B132-E0DF-4DCE-8021-1E44E50EA3EE}"/>
          </ac:picMkLst>
        </pc:picChg>
        <pc:picChg chg="add">
          <ac:chgData name="rfan" userId="c28ac53a-5a12-4286-8186-4db84ba197ee" providerId="ADAL" clId="{9F7080A3-C69B-4169-88AF-A87D5F017A01}" dt="2020-02-09T15:38:54.044" v="3378"/>
          <ac:picMkLst>
            <pc:docMk/>
            <pc:sldMk cId="3016228702" sldId="270"/>
            <ac:picMk id="8" creationId="{AB824B12-C915-4C2C-AE99-1190C31D1027}"/>
          </ac:picMkLst>
        </pc:picChg>
      </pc:sldChg>
      <pc:sldChg chg="addSp delSp modSp add">
        <pc:chgData name="rfan" userId="c28ac53a-5a12-4286-8186-4db84ba197ee" providerId="ADAL" clId="{9F7080A3-C69B-4169-88AF-A87D5F017A01}" dt="2020-02-09T14:46:42.563" v="2131" actId="1076"/>
        <pc:sldMkLst>
          <pc:docMk/>
          <pc:sldMk cId="2443784106" sldId="271"/>
        </pc:sldMkLst>
        <pc:spChg chg="mod">
          <ac:chgData name="rfan" userId="c28ac53a-5a12-4286-8186-4db84ba197ee" providerId="ADAL" clId="{9F7080A3-C69B-4169-88AF-A87D5F017A01}" dt="2020-02-09T14:46:29.377" v="2128" actId="1076"/>
          <ac:spMkLst>
            <pc:docMk/>
            <pc:sldMk cId="2443784106" sldId="271"/>
            <ac:spMk id="8" creationId="{77587288-D5EA-460A-B1FA-272A67393906}"/>
          </ac:spMkLst>
        </pc:spChg>
        <pc:spChg chg="mod">
          <ac:chgData name="rfan" userId="c28ac53a-5a12-4286-8186-4db84ba197ee" providerId="ADAL" clId="{9F7080A3-C69B-4169-88AF-A87D5F017A01}" dt="2020-02-09T14:46:38.707" v="2130" actId="207"/>
          <ac:spMkLst>
            <pc:docMk/>
            <pc:sldMk cId="2443784106" sldId="271"/>
            <ac:spMk id="9" creationId="{B4EC7113-777C-48AC-B5B6-3B5DD0596DAC}"/>
          </ac:spMkLst>
        </pc:spChg>
        <pc:picChg chg="del">
          <ac:chgData name="rfan" userId="c28ac53a-5a12-4286-8186-4db84ba197ee" providerId="ADAL" clId="{9F7080A3-C69B-4169-88AF-A87D5F017A01}" dt="2020-02-09T14:40:01.757" v="1948" actId="478"/>
          <ac:picMkLst>
            <pc:docMk/>
            <pc:sldMk cId="2443784106" sldId="271"/>
            <ac:picMk id="2" creationId="{83E6B15E-47CD-4A81-ABFF-CFC41CA54496}"/>
          </ac:picMkLst>
        </pc:picChg>
        <pc:picChg chg="add mod">
          <ac:chgData name="rfan" userId="c28ac53a-5a12-4286-8186-4db84ba197ee" providerId="ADAL" clId="{9F7080A3-C69B-4169-88AF-A87D5F017A01}" dt="2020-02-09T14:46:42.563" v="2131" actId="1076"/>
          <ac:picMkLst>
            <pc:docMk/>
            <pc:sldMk cId="2443784106" sldId="271"/>
            <ac:picMk id="5" creationId="{FB4A2DF8-9B9C-4284-9C27-B7EC55387330}"/>
          </ac:picMkLst>
        </pc:picChg>
      </pc:sldChg>
      <pc:sldChg chg="addSp delSp modSp add">
        <pc:chgData name="rfan" userId="c28ac53a-5a12-4286-8186-4db84ba197ee" providerId="ADAL" clId="{9F7080A3-C69B-4169-88AF-A87D5F017A01}" dt="2020-02-09T14:50:37.310" v="2204" actId="207"/>
        <pc:sldMkLst>
          <pc:docMk/>
          <pc:sldMk cId="923389252" sldId="272"/>
        </pc:sldMkLst>
        <pc:spChg chg="mod">
          <ac:chgData name="rfan" userId="c28ac53a-5a12-4286-8186-4db84ba197ee" providerId="ADAL" clId="{9F7080A3-C69B-4169-88AF-A87D5F017A01}" dt="2020-02-09T14:50:37.310" v="2204" actId="207"/>
          <ac:spMkLst>
            <pc:docMk/>
            <pc:sldMk cId="923389252" sldId="272"/>
            <ac:spMk id="9" creationId="{B4EC7113-777C-48AC-B5B6-3B5DD0596DAC}"/>
          </ac:spMkLst>
        </pc:spChg>
        <pc:picChg chg="del">
          <ac:chgData name="rfan" userId="c28ac53a-5a12-4286-8186-4db84ba197ee" providerId="ADAL" clId="{9F7080A3-C69B-4169-88AF-A87D5F017A01}" dt="2020-02-09T14:46:49.799" v="2133" actId="478"/>
          <ac:picMkLst>
            <pc:docMk/>
            <pc:sldMk cId="923389252" sldId="272"/>
            <ac:picMk id="5" creationId="{FB4A2DF8-9B9C-4284-9C27-B7EC55387330}"/>
          </ac:picMkLst>
        </pc:picChg>
        <pc:picChg chg="add mod">
          <ac:chgData name="rfan" userId="c28ac53a-5a12-4286-8186-4db84ba197ee" providerId="ADAL" clId="{9F7080A3-C69B-4169-88AF-A87D5F017A01}" dt="2020-02-09T14:47:06.294" v="2137" actId="14100"/>
          <ac:picMkLst>
            <pc:docMk/>
            <pc:sldMk cId="923389252" sldId="272"/>
            <ac:picMk id="6" creationId="{596CD74C-E8E5-422C-A91E-E9B37F24666B}"/>
          </ac:picMkLst>
        </pc:picChg>
      </pc:sldChg>
      <pc:sldChg chg="addSp delSp modSp add">
        <pc:chgData name="rfan" userId="c28ac53a-5a12-4286-8186-4db84ba197ee" providerId="ADAL" clId="{9F7080A3-C69B-4169-88AF-A87D5F017A01}" dt="2020-02-09T14:50:22.612" v="2203" actId="207"/>
        <pc:sldMkLst>
          <pc:docMk/>
          <pc:sldMk cId="908213713" sldId="273"/>
        </pc:sldMkLst>
        <pc:spChg chg="mod">
          <ac:chgData name="rfan" userId="c28ac53a-5a12-4286-8186-4db84ba197ee" providerId="ADAL" clId="{9F7080A3-C69B-4169-88AF-A87D5F017A01}" dt="2020-02-09T14:50:22.612" v="2203" actId="207"/>
          <ac:spMkLst>
            <pc:docMk/>
            <pc:sldMk cId="908213713" sldId="273"/>
            <ac:spMk id="9" creationId="{B4EC7113-777C-48AC-B5B6-3B5DD0596DAC}"/>
          </ac:spMkLst>
        </pc:spChg>
        <pc:picChg chg="add mod">
          <ac:chgData name="rfan" userId="c28ac53a-5a12-4286-8186-4db84ba197ee" providerId="ADAL" clId="{9F7080A3-C69B-4169-88AF-A87D5F017A01}" dt="2020-02-09T14:50:01.638" v="2198" actId="1076"/>
          <ac:picMkLst>
            <pc:docMk/>
            <pc:sldMk cId="908213713" sldId="273"/>
            <ac:picMk id="5" creationId="{EBB9D61A-E3AF-46B7-83B9-EA7AE599CCE1}"/>
          </ac:picMkLst>
        </pc:picChg>
        <pc:picChg chg="del">
          <ac:chgData name="rfan" userId="c28ac53a-5a12-4286-8186-4db84ba197ee" providerId="ADAL" clId="{9F7080A3-C69B-4169-88AF-A87D5F017A01}" dt="2020-02-09T14:48:15.369" v="2148" actId="478"/>
          <ac:picMkLst>
            <pc:docMk/>
            <pc:sldMk cId="908213713" sldId="273"/>
            <ac:picMk id="6" creationId="{596CD74C-E8E5-422C-A91E-E9B37F24666B}"/>
          </ac:picMkLst>
        </pc:picChg>
        <pc:picChg chg="add mod">
          <ac:chgData name="rfan" userId="c28ac53a-5a12-4286-8186-4db84ba197ee" providerId="ADAL" clId="{9F7080A3-C69B-4169-88AF-A87D5F017A01}" dt="2020-02-09T14:50:13.292" v="2201" actId="1076"/>
          <ac:picMkLst>
            <pc:docMk/>
            <pc:sldMk cId="908213713" sldId="273"/>
            <ac:picMk id="7" creationId="{CF799C6F-F91D-4984-9A0E-C95448EB41B4}"/>
          </ac:picMkLst>
        </pc:picChg>
        <pc:picChg chg="add mod">
          <ac:chgData name="rfan" userId="c28ac53a-5a12-4286-8186-4db84ba197ee" providerId="ADAL" clId="{9F7080A3-C69B-4169-88AF-A87D5F017A01}" dt="2020-02-09T14:50:05.606" v="2199" actId="1076"/>
          <ac:picMkLst>
            <pc:docMk/>
            <pc:sldMk cId="908213713" sldId="273"/>
            <ac:picMk id="10" creationId="{215C85D8-079B-4C1F-8F85-0530B972380C}"/>
          </ac:picMkLst>
        </pc:picChg>
        <pc:picChg chg="add mod modCrop">
          <ac:chgData name="rfan" userId="c28ac53a-5a12-4286-8186-4db84ba197ee" providerId="ADAL" clId="{9F7080A3-C69B-4169-88AF-A87D5F017A01}" dt="2020-02-09T14:50:16.496" v="2202" actId="1076"/>
          <ac:picMkLst>
            <pc:docMk/>
            <pc:sldMk cId="908213713" sldId="273"/>
            <ac:picMk id="11" creationId="{1AD9A660-5212-4D56-941F-DAD7D6FA438D}"/>
          </ac:picMkLst>
        </pc:picChg>
        <pc:picChg chg="add mod modCrop">
          <ac:chgData name="rfan" userId="c28ac53a-5a12-4286-8186-4db84ba197ee" providerId="ADAL" clId="{9F7080A3-C69B-4169-88AF-A87D5F017A01}" dt="2020-02-09T14:49:50.510" v="2191" actId="1076"/>
          <ac:picMkLst>
            <pc:docMk/>
            <pc:sldMk cId="908213713" sldId="273"/>
            <ac:picMk id="12" creationId="{1EB7F2D6-4BC6-447E-B5E3-ED5ABBDC4C11}"/>
          </ac:picMkLst>
        </pc:picChg>
      </pc:sldChg>
      <pc:sldChg chg="addSp delSp modSp add">
        <pc:chgData name="rfan" userId="c28ac53a-5a12-4286-8186-4db84ba197ee" providerId="ADAL" clId="{9F7080A3-C69B-4169-88AF-A87D5F017A01}" dt="2020-02-09T14:57:33.498" v="2346" actId="1076"/>
        <pc:sldMkLst>
          <pc:docMk/>
          <pc:sldMk cId="3351448876" sldId="274"/>
        </pc:sldMkLst>
        <pc:spChg chg="mod">
          <ac:chgData name="rfan" userId="c28ac53a-5a12-4286-8186-4db84ba197ee" providerId="ADAL" clId="{9F7080A3-C69B-4169-88AF-A87D5F017A01}" dt="2020-02-09T14:57:33.498" v="2346" actId="1076"/>
          <ac:spMkLst>
            <pc:docMk/>
            <pc:sldMk cId="3351448876" sldId="274"/>
            <ac:spMk id="9" creationId="{B4EC7113-777C-48AC-B5B6-3B5DD0596DAC}"/>
          </ac:spMkLst>
        </pc:spChg>
        <pc:picChg chg="del">
          <ac:chgData name="rfan" userId="c28ac53a-5a12-4286-8186-4db84ba197ee" providerId="ADAL" clId="{9F7080A3-C69B-4169-88AF-A87D5F017A01}" dt="2020-02-09T14:52:09.006" v="2206" actId="478"/>
          <ac:picMkLst>
            <pc:docMk/>
            <pc:sldMk cId="3351448876" sldId="274"/>
            <ac:picMk id="5" creationId="{EBB9D61A-E3AF-46B7-83B9-EA7AE599CCE1}"/>
          </ac:picMkLst>
        </pc:picChg>
        <pc:picChg chg="del">
          <ac:chgData name="rfan" userId="c28ac53a-5a12-4286-8186-4db84ba197ee" providerId="ADAL" clId="{9F7080A3-C69B-4169-88AF-A87D5F017A01}" dt="2020-02-09T14:52:09.683" v="2207" actId="478"/>
          <ac:picMkLst>
            <pc:docMk/>
            <pc:sldMk cId="3351448876" sldId="274"/>
            <ac:picMk id="7" creationId="{CF799C6F-F91D-4984-9A0E-C95448EB41B4}"/>
          </ac:picMkLst>
        </pc:picChg>
        <pc:picChg chg="del">
          <ac:chgData name="rfan" userId="c28ac53a-5a12-4286-8186-4db84ba197ee" providerId="ADAL" clId="{9F7080A3-C69B-4169-88AF-A87D5F017A01}" dt="2020-02-09T14:52:11.267" v="2210" actId="478"/>
          <ac:picMkLst>
            <pc:docMk/>
            <pc:sldMk cId="3351448876" sldId="274"/>
            <ac:picMk id="10" creationId="{215C85D8-079B-4C1F-8F85-0530B972380C}"/>
          </ac:picMkLst>
        </pc:picChg>
        <pc:picChg chg="del">
          <ac:chgData name="rfan" userId="c28ac53a-5a12-4286-8186-4db84ba197ee" providerId="ADAL" clId="{9F7080A3-C69B-4169-88AF-A87D5F017A01}" dt="2020-02-09T14:52:10.480" v="2208" actId="478"/>
          <ac:picMkLst>
            <pc:docMk/>
            <pc:sldMk cId="3351448876" sldId="274"/>
            <ac:picMk id="11" creationId="{1AD9A660-5212-4D56-941F-DAD7D6FA438D}"/>
          </ac:picMkLst>
        </pc:picChg>
        <pc:picChg chg="del">
          <ac:chgData name="rfan" userId="c28ac53a-5a12-4286-8186-4db84ba197ee" providerId="ADAL" clId="{9F7080A3-C69B-4169-88AF-A87D5F017A01}" dt="2020-02-09T14:52:10.499" v="2209" actId="478"/>
          <ac:picMkLst>
            <pc:docMk/>
            <pc:sldMk cId="3351448876" sldId="274"/>
            <ac:picMk id="12" creationId="{1EB7F2D6-4BC6-447E-B5E3-ED5ABBDC4C11}"/>
          </ac:picMkLst>
        </pc:picChg>
        <pc:picChg chg="add mod">
          <ac:chgData name="rfan" userId="c28ac53a-5a12-4286-8186-4db84ba197ee" providerId="ADAL" clId="{9F7080A3-C69B-4169-88AF-A87D5F017A01}" dt="2020-02-09T14:53:53.961" v="2244" actId="1076"/>
          <ac:picMkLst>
            <pc:docMk/>
            <pc:sldMk cId="3351448876" sldId="274"/>
            <ac:picMk id="13" creationId="{2E571661-62C1-4C2F-A445-DE1257ACE95A}"/>
          </ac:picMkLst>
        </pc:picChg>
        <pc:picChg chg="add mod">
          <ac:chgData name="rfan" userId="c28ac53a-5a12-4286-8186-4db84ba197ee" providerId="ADAL" clId="{9F7080A3-C69B-4169-88AF-A87D5F017A01}" dt="2020-02-09T14:53:23.079" v="2234" actId="1076"/>
          <ac:picMkLst>
            <pc:docMk/>
            <pc:sldMk cId="3351448876" sldId="274"/>
            <ac:picMk id="14" creationId="{F9026DC4-C6AD-48A4-B56C-8C39E23F51E9}"/>
          </ac:picMkLst>
        </pc:picChg>
        <pc:picChg chg="add mod">
          <ac:chgData name="rfan" userId="c28ac53a-5a12-4286-8186-4db84ba197ee" providerId="ADAL" clId="{9F7080A3-C69B-4169-88AF-A87D5F017A01}" dt="2020-02-09T14:53:36.841" v="2239" actId="1076"/>
          <ac:picMkLst>
            <pc:docMk/>
            <pc:sldMk cId="3351448876" sldId="274"/>
            <ac:picMk id="15" creationId="{18180EA1-1A5C-4BA8-A315-E94E80E17121}"/>
          </ac:picMkLst>
        </pc:picChg>
        <pc:picChg chg="add mod">
          <ac:chgData name="rfan" userId="c28ac53a-5a12-4286-8186-4db84ba197ee" providerId="ADAL" clId="{9F7080A3-C69B-4169-88AF-A87D5F017A01}" dt="2020-02-09T14:54:03.242" v="2249" actId="1076"/>
          <ac:picMkLst>
            <pc:docMk/>
            <pc:sldMk cId="3351448876" sldId="274"/>
            <ac:picMk id="16" creationId="{59BBD276-3E77-453F-BD54-0C5C8EFC52AD}"/>
          </ac:picMkLst>
        </pc:picChg>
        <pc:picChg chg="add mod">
          <ac:chgData name="rfan" userId="c28ac53a-5a12-4286-8186-4db84ba197ee" providerId="ADAL" clId="{9F7080A3-C69B-4169-88AF-A87D5F017A01}" dt="2020-02-09T14:53:55.457" v="2245" actId="1076"/>
          <ac:picMkLst>
            <pc:docMk/>
            <pc:sldMk cId="3351448876" sldId="274"/>
            <ac:picMk id="17" creationId="{CE8D8EE4-C832-45ED-A6B8-80EDCE66000A}"/>
          </ac:picMkLst>
        </pc:picChg>
      </pc:sldChg>
      <pc:sldChg chg="addSp delSp modSp add">
        <pc:chgData name="rfan" userId="c28ac53a-5a12-4286-8186-4db84ba197ee" providerId="ADAL" clId="{9F7080A3-C69B-4169-88AF-A87D5F017A01}" dt="2020-02-09T14:57:50.496" v="2350" actId="207"/>
        <pc:sldMkLst>
          <pc:docMk/>
          <pc:sldMk cId="492337439" sldId="275"/>
        </pc:sldMkLst>
        <pc:spChg chg="add mod">
          <ac:chgData name="rfan" userId="c28ac53a-5a12-4286-8186-4db84ba197ee" providerId="ADAL" clId="{9F7080A3-C69B-4169-88AF-A87D5F017A01}" dt="2020-02-09T14:57:50.496" v="2350" actId="207"/>
          <ac:spMkLst>
            <pc:docMk/>
            <pc:sldMk cId="492337439" sldId="275"/>
            <ac:spMk id="6" creationId="{39B21B8B-7FAF-4D7B-84C3-EC1D1B496209}"/>
          </ac:spMkLst>
        </pc:spChg>
        <pc:spChg chg="del">
          <ac:chgData name="rfan" userId="c28ac53a-5a12-4286-8186-4db84ba197ee" providerId="ADAL" clId="{9F7080A3-C69B-4169-88AF-A87D5F017A01}" dt="2020-02-09T14:57:39.760" v="2347" actId="478"/>
          <ac:spMkLst>
            <pc:docMk/>
            <pc:sldMk cId="492337439" sldId="275"/>
            <ac:spMk id="9" creationId="{B4EC7113-777C-48AC-B5B6-3B5DD0596DAC}"/>
          </ac:spMkLst>
        </pc:spChg>
      </pc:sldChg>
      <pc:sldChg chg="addSp delSp modSp add mod setBg">
        <pc:chgData name="rfan" userId="c28ac53a-5a12-4286-8186-4db84ba197ee" providerId="ADAL" clId="{9F7080A3-C69B-4169-88AF-A87D5F017A01}" dt="2020-02-09T15:38:48.736" v="3376"/>
        <pc:sldMkLst>
          <pc:docMk/>
          <pc:sldMk cId="2219522706" sldId="276"/>
        </pc:sldMkLst>
        <pc:spChg chg="mod">
          <ac:chgData name="rfan" userId="c28ac53a-5a12-4286-8186-4db84ba197ee" providerId="ADAL" clId="{9F7080A3-C69B-4169-88AF-A87D5F017A01}" dt="2020-02-09T15:36:34.093" v="3237" actId="26606"/>
          <ac:spMkLst>
            <pc:docMk/>
            <pc:sldMk cId="2219522706" sldId="276"/>
            <ac:spMk id="4" creationId="{A380A0A5-21B0-4F9C-B0D5-2A7B3B48959B}"/>
          </ac:spMkLst>
        </pc:spChg>
        <pc:spChg chg="mod">
          <ac:chgData name="rfan" userId="c28ac53a-5a12-4286-8186-4db84ba197ee" providerId="ADAL" clId="{9F7080A3-C69B-4169-88AF-A87D5F017A01}" dt="2020-02-09T15:36:34.093" v="3237" actId="26606"/>
          <ac:spMkLst>
            <pc:docMk/>
            <pc:sldMk cId="2219522706" sldId="276"/>
            <ac:spMk id="5" creationId="{E44A5CFA-5FCC-4B73-91FF-0156FA6646E5}"/>
          </ac:spMkLst>
        </pc:spChg>
        <pc:spChg chg="add">
          <ac:chgData name="rfan" userId="c28ac53a-5a12-4286-8186-4db84ba197ee" providerId="ADAL" clId="{9F7080A3-C69B-4169-88AF-A87D5F017A01}" dt="2020-02-09T15:36:34.093" v="3237" actId="26606"/>
          <ac:spMkLst>
            <pc:docMk/>
            <pc:sldMk cId="2219522706" sldId="276"/>
            <ac:spMk id="11" creationId="{66C7A97A-A7DE-4DFB-8542-1E4BF24C7D31}"/>
          </ac:spMkLst>
        </pc:spChg>
        <pc:spChg chg="add">
          <ac:chgData name="rfan" userId="c28ac53a-5a12-4286-8186-4db84ba197ee" providerId="ADAL" clId="{9F7080A3-C69B-4169-88AF-A87D5F017A01}" dt="2020-02-09T15:36:34.093" v="3237" actId="26606"/>
          <ac:spMkLst>
            <pc:docMk/>
            <pc:sldMk cId="2219522706" sldId="276"/>
            <ac:spMk id="13" creationId="{BE111DB0-3D73-4D20-9D57-CEF5A0D865B9}"/>
          </ac:spMkLst>
        </pc:spChg>
        <pc:spChg chg="add">
          <ac:chgData name="rfan" userId="c28ac53a-5a12-4286-8186-4db84ba197ee" providerId="ADAL" clId="{9F7080A3-C69B-4169-88AF-A87D5F017A01}" dt="2020-02-09T15:36:34.093" v="3237" actId="26606"/>
          <ac:spMkLst>
            <pc:docMk/>
            <pc:sldMk cId="2219522706" sldId="276"/>
            <ac:spMk id="15" creationId="{027ADCA0-A066-4B16-8E1F-3C2483947B72}"/>
          </ac:spMkLst>
        </pc:spChg>
        <pc:picChg chg="add del mod ord modCrop">
          <ac:chgData name="rfan" userId="c28ac53a-5a12-4286-8186-4db84ba197ee" providerId="ADAL" clId="{9F7080A3-C69B-4169-88AF-A87D5F017A01}" dt="2020-02-09T15:38:48.123" v="3375" actId="478"/>
          <ac:picMkLst>
            <pc:docMk/>
            <pc:sldMk cId="2219522706" sldId="276"/>
            <ac:picMk id="6" creationId="{A655E393-D649-4C22-857A-A74B011283A1}"/>
          </ac:picMkLst>
        </pc:picChg>
        <pc:picChg chg="add">
          <ac:chgData name="rfan" userId="c28ac53a-5a12-4286-8186-4db84ba197ee" providerId="ADAL" clId="{9F7080A3-C69B-4169-88AF-A87D5F017A01}" dt="2020-02-09T15:38:48.736" v="3376"/>
          <ac:picMkLst>
            <pc:docMk/>
            <pc:sldMk cId="2219522706" sldId="276"/>
            <ac:picMk id="8" creationId="{9DEB0082-5F71-46F7-A3EA-239670FDD64C}"/>
          </ac:picMkLst>
        </pc:picChg>
      </pc:sldChg>
      <pc:sldChg chg="addSp delSp modSp add">
        <pc:chgData name="rfan" userId="c28ac53a-5a12-4286-8186-4db84ba197ee" providerId="ADAL" clId="{9F7080A3-C69B-4169-88AF-A87D5F017A01}" dt="2020-02-09T15:08:07.902" v="2702" actId="20577"/>
        <pc:sldMkLst>
          <pc:docMk/>
          <pc:sldMk cId="653205573" sldId="277"/>
        </pc:sldMkLst>
        <pc:spChg chg="mod">
          <ac:chgData name="rfan" userId="c28ac53a-5a12-4286-8186-4db84ba197ee" providerId="ADAL" clId="{9F7080A3-C69B-4169-88AF-A87D5F017A01}" dt="2020-02-09T15:08:07.902" v="2702" actId="20577"/>
          <ac:spMkLst>
            <pc:docMk/>
            <pc:sldMk cId="653205573" sldId="277"/>
            <ac:spMk id="5" creationId="{A912CBCE-F7A1-4F82-85B5-112FFC5E4A39}"/>
          </ac:spMkLst>
        </pc:spChg>
        <pc:picChg chg="del">
          <ac:chgData name="rfan" userId="c28ac53a-5a12-4286-8186-4db84ba197ee" providerId="ADAL" clId="{9F7080A3-C69B-4169-88AF-A87D5F017A01}" dt="2020-02-09T15:07:16.340" v="2684" actId="478"/>
          <ac:picMkLst>
            <pc:docMk/>
            <pc:sldMk cId="653205573" sldId="277"/>
            <ac:picMk id="3" creationId="{7E72BB7F-228E-47DF-BE3A-70465C4823D2}"/>
          </ac:picMkLst>
        </pc:picChg>
        <pc:picChg chg="add mod">
          <ac:chgData name="rfan" userId="c28ac53a-5a12-4286-8186-4db84ba197ee" providerId="ADAL" clId="{9F7080A3-C69B-4169-88AF-A87D5F017A01}" dt="2020-02-09T15:07:27.642" v="2688" actId="1076"/>
          <ac:picMkLst>
            <pc:docMk/>
            <pc:sldMk cId="653205573" sldId="277"/>
            <ac:picMk id="6" creationId="{9406E439-348F-46D7-9D9B-932FEB7FFA95}"/>
          </ac:picMkLst>
        </pc:picChg>
      </pc:sldChg>
      <pc:sldChg chg="add del">
        <pc:chgData name="rfan" userId="c28ac53a-5a12-4286-8186-4db84ba197ee" providerId="ADAL" clId="{9F7080A3-C69B-4169-88AF-A87D5F017A01}" dt="2020-02-09T15:07:12.536" v="2682" actId="2696"/>
        <pc:sldMkLst>
          <pc:docMk/>
          <pc:sldMk cId="1177996402" sldId="277"/>
        </pc:sldMkLst>
      </pc:sldChg>
      <pc:sldChg chg="addSp delSp modSp add">
        <pc:chgData name="rfan" userId="c28ac53a-5a12-4286-8186-4db84ba197ee" providerId="ADAL" clId="{9F7080A3-C69B-4169-88AF-A87D5F017A01}" dt="2020-02-09T15:08:22.087" v="2705" actId="207"/>
        <pc:sldMkLst>
          <pc:docMk/>
          <pc:sldMk cId="2750499720" sldId="278"/>
        </pc:sldMkLst>
        <pc:spChg chg="mod">
          <ac:chgData name="rfan" userId="c28ac53a-5a12-4286-8186-4db84ba197ee" providerId="ADAL" clId="{9F7080A3-C69B-4169-88AF-A87D5F017A01}" dt="2020-02-09T15:08:22.087" v="2705" actId="207"/>
          <ac:spMkLst>
            <pc:docMk/>
            <pc:sldMk cId="2750499720" sldId="278"/>
            <ac:spMk id="5" creationId="{A912CBCE-F7A1-4F82-85B5-112FFC5E4A39}"/>
          </ac:spMkLst>
        </pc:spChg>
        <pc:picChg chg="del">
          <ac:chgData name="rfan" userId="c28ac53a-5a12-4286-8186-4db84ba197ee" providerId="ADAL" clId="{9F7080A3-C69B-4169-88AF-A87D5F017A01}" dt="2020-02-09T15:07:40.818" v="2692" actId="478"/>
          <ac:picMkLst>
            <pc:docMk/>
            <pc:sldMk cId="2750499720" sldId="278"/>
            <ac:picMk id="6" creationId="{9406E439-348F-46D7-9D9B-932FEB7FFA95}"/>
          </ac:picMkLst>
        </pc:picChg>
        <pc:picChg chg="add mod">
          <ac:chgData name="rfan" userId="c28ac53a-5a12-4286-8186-4db84ba197ee" providerId="ADAL" clId="{9F7080A3-C69B-4169-88AF-A87D5F017A01}" dt="2020-02-09T15:07:53.527" v="2696" actId="1076"/>
          <ac:picMkLst>
            <pc:docMk/>
            <pc:sldMk cId="2750499720" sldId="278"/>
            <ac:picMk id="7" creationId="{390077DF-5AC0-4EB4-8E15-85F79AB628EF}"/>
          </ac:picMkLst>
        </pc:picChg>
      </pc:sldChg>
      <pc:sldChg chg="add del">
        <pc:chgData name="rfan" userId="c28ac53a-5a12-4286-8186-4db84ba197ee" providerId="ADAL" clId="{9F7080A3-C69B-4169-88AF-A87D5F017A01}" dt="2020-02-09T15:08:47.032" v="2708" actId="2696"/>
        <pc:sldMkLst>
          <pc:docMk/>
          <pc:sldMk cId="2646698003" sldId="279"/>
        </pc:sldMkLst>
      </pc:sldChg>
      <pc:sldChg chg="addSp delSp modSp add mod setBg">
        <pc:chgData name="rfan" userId="c28ac53a-5a12-4286-8186-4db84ba197ee" providerId="ADAL" clId="{9F7080A3-C69B-4169-88AF-A87D5F017A01}" dt="2020-02-09T15:38:32.509" v="3374"/>
        <pc:sldMkLst>
          <pc:docMk/>
          <pc:sldMk cId="589757376" sldId="280"/>
        </pc:sldMkLst>
        <pc:spChg chg="add mod">
          <ac:chgData name="rfan" userId="c28ac53a-5a12-4286-8186-4db84ba197ee" providerId="ADAL" clId="{9F7080A3-C69B-4169-88AF-A87D5F017A01}" dt="2020-02-09T15:36:26.338" v="3236" actId="26606"/>
          <ac:spMkLst>
            <pc:docMk/>
            <pc:sldMk cId="589757376" sldId="280"/>
            <ac:spMk id="3" creationId="{F5619C9D-3E89-4013-B6A2-F1B87C323FCE}"/>
          </ac:spMkLst>
        </pc:spChg>
        <pc:spChg chg="mod">
          <ac:chgData name="rfan" userId="c28ac53a-5a12-4286-8186-4db84ba197ee" providerId="ADAL" clId="{9F7080A3-C69B-4169-88AF-A87D5F017A01}" dt="2020-02-09T15:36:26.338" v="3236" actId="26606"/>
          <ac:spMkLst>
            <pc:docMk/>
            <pc:sldMk cId="589757376" sldId="280"/>
            <ac:spMk id="4" creationId="{A380A0A5-21B0-4F9C-B0D5-2A7B3B48959B}"/>
          </ac:spMkLst>
        </pc:spChg>
        <pc:spChg chg="del">
          <ac:chgData name="rfan" userId="c28ac53a-5a12-4286-8186-4db84ba197ee" providerId="ADAL" clId="{9F7080A3-C69B-4169-88AF-A87D5F017A01}" dt="2020-02-09T15:08:50.573" v="2709" actId="478"/>
          <ac:spMkLst>
            <pc:docMk/>
            <pc:sldMk cId="589757376" sldId="280"/>
            <ac:spMk id="5" creationId="{E44A5CFA-5FCC-4B73-91FF-0156FA6646E5}"/>
          </ac:spMkLst>
        </pc:spChg>
        <pc:spChg chg="add">
          <ac:chgData name="rfan" userId="c28ac53a-5a12-4286-8186-4db84ba197ee" providerId="ADAL" clId="{9F7080A3-C69B-4169-88AF-A87D5F017A01}" dt="2020-02-09T15:36:26.338" v="3236" actId="26606"/>
          <ac:spMkLst>
            <pc:docMk/>
            <pc:sldMk cId="589757376" sldId="280"/>
            <ac:spMk id="11" creationId="{66C7A97A-A7DE-4DFB-8542-1E4BF24C7D31}"/>
          </ac:spMkLst>
        </pc:spChg>
        <pc:spChg chg="add">
          <ac:chgData name="rfan" userId="c28ac53a-5a12-4286-8186-4db84ba197ee" providerId="ADAL" clId="{9F7080A3-C69B-4169-88AF-A87D5F017A01}" dt="2020-02-09T15:36:26.338" v="3236" actId="26606"/>
          <ac:spMkLst>
            <pc:docMk/>
            <pc:sldMk cId="589757376" sldId="280"/>
            <ac:spMk id="13" creationId="{BE111DB0-3D73-4D20-9D57-CEF5A0D865B9}"/>
          </ac:spMkLst>
        </pc:spChg>
        <pc:spChg chg="add">
          <ac:chgData name="rfan" userId="c28ac53a-5a12-4286-8186-4db84ba197ee" providerId="ADAL" clId="{9F7080A3-C69B-4169-88AF-A87D5F017A01}" dt="2020-02-09T15:36:26.338" v="3236" actId="26606"/>
          <ac:spMkLst>
            <pc:docMk/>
            <pc:sldMk cId="589757376" sldId="280"/>
            <ac:spMk id="15" creationId="{027ADCA0-A066-4B16-8E1F-3C2483947B72}"/>
          </ac:spMkLst>
        </pc:spChg>
        <pc:picChg chg="add mod">
          <ac:chgData name="rfan" userId="c28ac53a-5a12-4286-8186-4db84ba197ee" providerId="ADAL" clId="{9F7080A3-C69B-4169-88AF-A87D5F017A01}" dt="2020-02-09T15:38:32.509" v="3374"/>
          <ac:picMkLst>
            <pc:docMk/>
            <pc:sldMk cId="589757376" sldId="280"/>
            <ac:picMk id="6" creationId="{9B845BA8-5C60-4B3B-977F-51755203EAF5}"/>
          </ac:picMkLst>
        </pc:picChg>
      </pc:sldChg>
      <pc:sldChg chg="addSp delSp modSp add mod setBg">
        <pc:chgData name="rfan" userId="c28ac53a-5a12-4286-8186-4db84ba197ee" providerId="ADAL" clId="{9F7080A3-C69B-4169-88AF-A87D5F017A01}" dt="2020-02-09T15:50:49.764" v="3727" actId="403"/>
        <pc:sldMkLst>
          <pc:docMk/>
          <pc:sldMk cId="3393913274" sldId="281"/>
        </pc:sldMkLst>
        <pc:spChg chg="mod">
          <ac:chgData name="rfan" userId="c28ac53a-5a12-4286-8186-4db84ba197ee" providerId="ADAL" clId="{9F7080A3-C69B-4169-88AF-A87D5F017A01}" dt="2020-02-09T15:50:49.764" v="3727" actId="403"/>
          <ac:spMkLst>
            <pc:docMk/>
            <pc:sldMk cId="3393913274" sldId="281"/>
            <ac:spMk id="2" creationId="{562D58B0-7FF4-4749-BC67-241795E39E2C}"/>
          </ac:spMkLst>
        </pc:spChg>
        <pc:spChg chg="mod">
          <ac:chgData name="rfan" userId="c28ac53a-5a12-4286-8186-4db84ba197ee" providerId="ADAL" clId="{9F7080A3-C69B-4169-88AF-A87D5F017A01}" dt="2020-02-09T15:42:44.802" v="3724" actId="1076"/>
          <ac:spMkLst>
            <pc:docMk/>
            <pc:sldMk cId="3393913274" sldId="281"/>
            <ac:spMk id="3" creationId="{7AD21F23-3DC3-4559-B437-C40AB9FDD2AF}"/>
          </ac:spMkLst>
        </pc:spChg>
        <pc:spChg chg="add">
          <ac:chgData name="rfan" userId="c28ac53a-5a12-4286-8186-4db84ba197ee" providerId="ADAL" clId="{9F7080A3-C69B-4169-88AF-A87D5F017A01}" dt="2020-02-09T15:35:24.138" v="3224" actId="26606"/>
          <ac:spMkLst>
            <pc:docMk/>
            <pc:sldMk cId="3393913274" sldId="281"/>
            <ac:spMk id="10" creationId="{13577A01-3DD8-4E33-BEE1-3065F7E6FB2F}"/>
          </ac:spMkLst>
        </pc:spChg>
        <pc:picChg chg="add del mod ord modCrop">
          <ac:chgData name="rfan" userId="c28ac53a-5a12-4286-8186-4db84ba197ee" providerId="ADAL" clId="{9F7080A3-C69B-4169-88AF-A87D5F017A01}" dt="2020-02-09T15:36:02.938" v="3230" actId="478"/>
          <ac:picMkLst>
            <pc:docMk/>
            <pc:sldMk cId="3393913274" sldId="281"/>
            <ac:picMk id="5" creationId="{95294885-2155-4843-A968-7619387719C7}"/>
          </ac:picMkLst>
        </pc:picChg>
        <pc:picChg chg="add mod">
          <ac:chgData name="rfan" userId="c28ac53a-5a12-4286-8186-4db84ba197ee" providerId="ADAL" clId="{9F7080A3-C69B-4169-88AF-A87D5F017A01}" dt="2020-02-09T15:37:58.065" v="3354"/>
          <ac:picMkLst>
            <pc:docMk/>
            <pc:sldMk cId="3393913274" sldId="281"/>
            <ac:picMk id="7" creationId="{17DE1161-D75A-4D79-A1A7-4A4145406846}"/>
          </ac:picMkLst>
        </pc:picChg>
      </pc:sldChg>
      <pc:sldChg chg="addSp delSp modSp add mod setBg">
        <pc:chgData name="rfan" userId="c28ac53a-5a12-4286-8186-4db84ba197ee" providerId="ADAL" clId="{9F7080A3-C69B-4169-88AF-A87D5F017A01}" dt="2020-02-09T15:51:02.320" v="3731" actId="113"/>
        <pc:sldMkLst>
          <pc:docMk/>
          <pc:sldMk cId="3476834338" sldId="282"/>
        </pc:sldMkLst>
        <pc:spChg chg="mod">
          <ac:chgData name="rfan" userId="c28ac53a-5a12-4286-8186-4db84ba197ee" providerId="ADAL" clId="{9F7080A3-C69B-4169-88AF-A87D5F017A01}" dt="2020-02-09T15:51:02.320" v="3731" actId="113"/>
          <ac:spMkLst>
            <pc:docMk/>
            <pc:sldMk cId="3476834338" sldId="282"/>
            <ac:spMk id="2" creationId="{974D81BE-A71D-4B59-8BCA-2539BE8E69B0}"/>
          </ac:spMkLst>
        </pc:spChg>
        <pc:spChg chg="mod">
          <ac:chgData name="rfan" userId="c28ac53a-5a12-4286-8186-4db84ba197ee" providerId="ADAL" clId="{9F7080A3-C69B-4169-88AF-A87D5F017A01}" dt="2020-02-09T15:42:23.710" v="3721" actId="12"/>
          <ac:spMkLst>
            <pc:docMk/>
            <pc:sldMk cId="3476834338" sldId="282"/>
            <ac:spMk id="3" creationId="{78455443-59F7-415E-8392-52892D36CB9A}"/>
          </ac:spMkLst>
        </pc:spChg>
        <pc:spChg chg="add">
          <ac:chgData name="rfan" userId="c28ac53a-5a12-4286-8186-4db84ba197ee" providerId="ADAL" clId="{9F7080A3-C69B-4169-88AF-A87D5F017A01}" dt="2020-02-09T15:36:11.686" v="3233" actId="26606"/>
          <ac:spMkLst>
            <pc:docMk/>
            <pc:sldMk cId="3476834338" sldId="282"/>
            <ac:spMk id="11" creationId="{13577A01-3DD8-4E33-BEE1-3065F7E6FB2F}"/>
          </ac:spMkLst>
        </pc:spChg>
        <pc:picChg chg="add del mod ord modCrop">
          <ac:chgData name="rfan" userId="c28ac53a-5a12-4286-8186-4db84ba197ee" providerId="ADAL" clId="{9F7080A3-C69B-4169-88AF-A87D5F017A01}" dt="2020-02-09T15:29:23.580" v="3182"/>
          <ac:picMkLst>
            <pc:docMk/>
            <pc:sldMk cId="3476834338" sldId="282"/>
            <ac:picMk id="5" creationId="{9C790BDD-BCFF-44B6-9BE5-83FE6D961929}"/>
          </ac:picMkLst>
        </pc:picChg>
        <pc:picChg chg="add del mod">
          <ac:chgData name="rfan" userId="c28ac53a-5a12-4286-8186-4db84ba197ee" providerId="ADAL" clId="{9F7080A3-C69B-4169-88AF-A87D5F017A01}" dt="2020-02-09T15:36:13.677" v="3234" actId="478"/>
          <ac:picMkLst>
            <pc:docMk/>
            <pc:sldMk cId="3476834338" sldId="282"/>
            <ac:picMk id="6" creationId="{48DB268D-370E-479B-9619-3BDA977D56CA}"/>
          </ac:picMkLst>
        </pc:picChg>
        <pc:picChg chg="add del">
          <ac:chgData name="rfan" userId="c28ac53a-5a12-4286-8186-4db84ba197ee" providerId="ADAL" clId="{9F7080A3-C69B-4169-88AF-A87D5F017A01}" dt="2020-02-09T15:38:13.341" v="3357" actId="478"/>
          <ac:picMkLst>
            <pc:docMk/>
            <pc:sldMk cId="3476834338" sldId="282"/>
            <ac:picMk id="8" creationId="{120F4122-8AD9-46DB-89BA-0AA84EBF04CD}"/>
          </ac:picMkLst>
        </pc:picChg>
        <pc:picChg chg="add">
          <ac:chgData name="rfan" userId="c28ac53a-5a12-4286-8186-4db84ba197ee" providerId="ADAL" clId="{9F7080A3-C69B-4169-88AF-A87D5F017A01}" dt="2020-02-09T15:38:13.930" v="3358"/>
          <ac:picMkLst>
            <pc:docMk/>
            <pc:sldMk cId="3476834338" sldId="282"/>
            <ac:picMk id="9" creationId="{0D848D71-848D-4D87-A54D-543DD081F6F9}"/>
          </ac:picMkLst>
        </pc:picChg>
      </pc:sldChg>
      <pc:sldChg chg="addSp delSp modSp add mod setBg">
        <pc:chgData name="rfan" userId="c28ac53a-5a12-4286-8186-4db84ba197ee" providerId="ADAL" clId="{9F7080A3-C69B-4169-88AF-A87D5F017A01}" dt="2020-02-09T15:51:10.108" v="3733" actId="113"/>
        <pc:sldMkLst>
          <pc:docMk/>
          <pc:sldMk cId="3435191766" sldId="283"/>
        </pc:sldMkLst>
        <pc:spChg chg="mod">
          <ac:chgData name="rfan" userId="c28ac53a-5a12-4286-8186-4db84ba197ee" providerId="ADAL" clId="{9F7080A3-C69B-4169-88AF-A87D5F017A01}" dt="2020-02-09T15:51:10.108" v="3733" actId="113"/>
          <ac:spMkLst>
            <pc:docMk/>
            <pc:sldMk cId="3435191766" sldId="283"/>
            <ac:spMk id="2" creationId="{AB844469-2745-4860-9D3F-2E5A9406CD0D}"/>
          </ac:spMkLst>
        </pc:spChg>
        <pc:spChg chg="mod">
          <ac:chgData name="rfan" userId="c28ac53a-5a12-4286-8186-4db84ba197ee" providerId="ADAL" clId="{9F7080A3-C69B-4169-88AF-A87D5F017A01}" dt="2020-02-09T15:42:33.169" v="3722" actId="12"/>
          <ac:spMkLst>
            <pc:docMk/>
            <pc:sldMk cId="3435191766" sldId="283"/>
            <ac:spMk id="3" creationId="{2195D1A5-AC1C-465D-918E-E4D6FE98EFCF}"/>
          </ac:spMkLst>
        </pc:spChg>
        <pc:spChg chg="add">
          <ac:chgData name="rfan" userId="c28ac53a-5a12-4286-8186-4db84ba197ee" providerId="ADAL" clId="{9F7080A3-C69B-4169-88AF-A87D5F017A01}" dt="2020-02-09T15:35:20.209" v="3223" actId="26606"/>
          <ac:spMkLst>
            <pc:docMk/>
            <pc:sldMk cId="3435191766" sldId="283"/>
            <ac:spMk id="9" creationId="{13577A01-3DD8-4E33-BEE1-3065F7E6FB2F}"/>
          </ac:spMkLst>
        </pc:spChg>
        <pc:picChg chg="add del mod modCrop">
          <ac:chgData name="rfan" userId="c28ac53a-5a12-4286-8186-4db84ba197ee" providerId="ADAL" clId="{9F7080A3-C69B-4169-88AF-A87D5F017A01}" dt="2020-02-09T15:38:09.160" v="3355" actId="478"/>
          <ac:picMkLst>
            <pc:docMk/>
            <pc:sldMk cId="3435191766" sldId="283"/>
            <ac:picMk id="4" creationId="{7D7326C9-8C99-496A-A740-973A04D12EE5}"/>
          </ac:picMkLst>
        </pc:picChg>
        <pc:picChg chg="add">
          <ac:chgData name="rfan" userId="c28ac53a-5a12-4286-8186-4db84ba197ee" providerId="ADAL" clId="{9F7080A3-C69B-4169-88AF-A87D5F017A01}" dt="2020-02-09T15:38:10.002" v="3356"/>
          <ac:picMkLst>
            <pc:docMk/>
            <pc:sldMk cId="3435191766" sldId="283"/>
            <ac:picMk id="6" creationId="{DC26D1FA-5E5A-4126-8F05-E2A94A9182C6}"/>
          </ac:picMkLst>
        </pc:picChg>
      </pc:sldChg>
      <pc:sldChg chg="modSp add">
        <pc:chgData name="rfan" userId="c28ac53a-5a12-4286-8186-4db84ba197ee" providerId="ADAL" clId="{9F7080A3-C69B-4169-88AF-A87D5F017A01}" dt="2020-02-09T15:18:00.981" v="3044" actId="108"/>
        <pc:sldMkLst>
          <pc:docMk/>
          <pc:sldMk cId="81772552" sldId="284"/>
        </pc:sldMkLst>
        <pc:spChg chg="mod">
          <ac:chgData name="rfan" userId="c28ac53a-5a12-4286-8186-4db84ba197ee" providerId="ADAL" clId="{9F7080A3-C69B-4169-88AF-A87D5F017A01}" dt="2020-02-09T15:18:00.981" v="3044" actId="108"/>
          <ac:spMkLst>
            <pc:docMk/>
            <pc:sldMk cId="81772552" sldId="284"/>
            <ac:spMk id="2" creationId="{9CB139C3-4A0E-49A1-B68F-1DC3D6328DB4}"/>
          </ac:spMkLst>
        </pc:spChg>
        <pc:spChg chg="mod">
          <ac:chgData name="rfan" userId="c28ac53a-5a12-4286-8186-4db84ba197ee" providerId="ADAL" clId="{9F7080A3-C69B-4169-88AF-A87D5F017A01}" dt="2020-02-09T15:17:46.050" v="3024" actId="20577"/>
          <ac:spMkLst>
            <pc:docMk/>
            <pc:sldMk cId="81772552" sldId="284"/>
            <ac:spMk id="3" creationId="{12DED76C-F938-4927-A659-5C75EEEF14CD}"/>
          </ac:spMkLst>
        </pc:spChg>
      </pc:sldChg>
      <pc:sldChg chg="addSp delSp add del setBg delDesignElem">
        <pc:chgData name="rfan" userId="c28ac53a-5a12-4286-8186-4db84ba197ee" providerId="ADAL" clId="{9F7080A3-C69B-4169-88AF-A87D5F017A01}" dt="2020-02-09T15:35:57.065" v="3229"/>
        <pc:sldMkLst>
          <pc:docMk/>
          <pc:sldMk cId="692770892" sldId="285"/>
        </pc:sldMkLst>
        <pc:spChg chg="add del">
          <ac:chgData name="rfan" userId="c28ac53a-5a12-4286-8186-4db84ba197ee" providerId="ADAL" clId="{9F7080A3-C69B-4169-88AF-A87D5F017A01}" dt="2020-02-09T15:35:57.065" v="3229"/>
          <ac:spMkLst>
            <pc:docMk/>
            <pc:sldMk cId="692770892" sldId="285"/>
            <ac:spMk id="9" creationId="{13577A01-3DD8-4E33-BEE1-3065F7E6FB2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3405CEB-2B86-44FF-9650-F20208AB216F}" type="datetimeFigureOut">
              <a:rPr lang="zh-CN" altLang="en-US" smtClean="0"/>
              <a:t>2020/2/9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0C77ACD-B13B-405F-8A77-F15175F2183E}" type="slidenum">
              <a:rPr lang="zh-CN" altLang="en-US" smtClean="0"/>
              <a:t>‹#›</a:t>
            </a:fld>
            <a:endParaRPr lang="zh-CN" altLang="en-US"/>
          </a:p>
        </p:txBody>
      </p:sp>
    </p:spTree>
    <p:extLst>
      <p:ext uri="{BB962C8B-B14F-4D97-AF65-F5344CB8AC3E}">
        <p14:creationId xmlns:p14="http://schemas.microsoft.com/office/powerpoint/2010/main" val="2412509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A3405CEB-2B86-44FF-9650-F20208AB216F}" type="datetimeFigureOut">
              <a:rPr lang="zh-CN" altLang="en-US" smtClean="0"/>
              <a:t>2020/2/9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0C77ACD-B13B-405F-8A77-F15175F2183E}" type="slidenum">
              <a:rPr lang="zh-CN" altLang="en-US" smtClean="0"/>
              <a:t>‹#›</a:t>
            </a:fld>
            <a:endParaRPr lang="zh-CN" altLang="en-US"/>
          </a:p>
        </p:txBody>
      </p:sp>
    </p:spTree>
    <p:extLst>
      <p:ext uri="{BB962C8B-B14F-4D97-AF65-F5344CB8AC3E}">
        <p14:creationId xmlns:p14="http://schemas.microsoft.com/office/powerpoint/2010/main" val="3572235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A3405CEB-2B86-44FF-9650-F20208AB216F}" type="datetimeFigureOut">
              <a:rPr lang="zh-CN" altLang="en-US" smtClean="0"/>
              <a:t>2020/2/9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0C77ACD-B13B-405F-8A77-F15175F2183E}" type="slidenum">
              <a:rPr lang="zh-CN" altLang="en-US" smtClean="0"/>
              <a:t>‹#›</a:t>
            </a:fld>
            <a:endParaRPr lang="zh-CN" altLang="en-US"/>
          </a:p>
        </p:txBody>
      </p:sp>
    </p:spTree>
    <p:extLst>
      <p:ext uri="{BB962C8B-B14F-4D97-AF65-F5344CB8AC3E}">
        <p14:creationId xmlns:p14="http://schemas.microsoft.com/office/powerpoint/2010/main" val="2752801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3405CEB-2B86-44FF-9650-F20208AB216F}" type="datetimeFigureOut">
              <a:rPr lang="zh-CN" altLang="en-US" smtClean="0"/>
              <a:t>2020/2/9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0C77ACD-B13B-405F-8A77-F15175F2183E}" type="slidenum">
              <a:rPr lang="zh-CN" altLang="en-US" smtClean="0"/>
              <a:t>‹#›</a:t>
            </a:fld>
            <a:endParaRPr lang="zh-CN" altLang="en-US"/>
          </a:p>
        </p:txBody>
      </p:sp>
    </p:spTree>
    <p:extLst>
      <p:ext uri="{BB962C8B-B14F-4D97-AF65-F5344CB8AC3E}">
        <p14:creationId xmlns:p14="http://schemas.microsoft.com/office/powerpoint/2010/main" val="2360647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3405CEB-2B86-44FF-9650-F20208AB216F}" type="datetimeFigureOut">
              <a:rPr lang="zh-CN" altLang="en-US" smtClean="0"/>
              <a:t>2020/2/9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0C77ACD-B13B-405F-8A77-F15175F2183E}" type="slidenum">
              <a:rPr lang="zh-CN" altLang="en-US" smtClean="0"/>
              <a:t>‹#›</a:t>
            </a:fld>
            <a:endParaRPr lang="zh-CN" altLang="en-US"/>
          </a:p>
        </p:txBody>
      </p:sp>
    </p:spTree>
    <p:extLst>
      <p:ext uri="{BB962C8B-B14F-4D97-AF65-F5344CB8AC3E}">
        <p14:creationId xmlns:p14="http://schemas.microsoft.com/office/powerpoint/2010/main" val="1369066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A3405CEB-2B86-44FF-9650-F20208AB216F}" type="datetimeFigureOut">
              <a:rPr lang="zh-CN" altLang="en-US" smtClean="0"/>
              <a:t>2020/2/9</a:t>
            </a:fld>
            <a:endParaRPr lang="zh-CN" altLang="en-US"/>
          </a:p>
        </p:txBody>
      </p:sp>
      <p:sp>
        <p:nvSpPr>
          <p:cNvPr id="9" name="Footer Placeholder 8"/>
          <p:cNvSpPr>
            <a:spLocks noGrp="1"/>
          </p:cNvSpPr>
          <p:nvPr>
            <p:ph type="ftr" sz="quarter" idx="11"/>
          </p:nvPr>
        </p:nvSpPr>
        <p:spPr/>
        <p:txBody>
          <a:bodyPr/>
          <a:lstStyle/>
          <a:p>
            <a:endParaRPr lang="zh-CN" altLang="en-US"/>
          </a:p>
        </p:txBody>
      </p:sp>
      <p:sp>
        <p:nvSpPr>
          <p:cNvPr id="10" name="Slide Number Placeholder 9"/>
          <p:cNvSpPr>
            <a:spLocks noGrp="1"/>
          </p:cNvSpPr>
          <p:nvPr>
            <p:ph type="sldNum" sz="quarter" idx="12"/>
          </p:nvPr>
        </p:nvSpPr>
        <p:spPr/>
        <p:txBody>
          <a:bodyPr/>
          <a:lstStyle/>
          <a:p>
            <a:fld id="{40C77ACD-B13B-405F-8A77-F15175F2183E}" type="slidenum">
              <a:rPr lang="zh-CN" altLang="en-US" smtClean="0"/>
              <a:t>‹#›</a:t>
            </a:fld>
            <a:endParaRPr lang="zh-CN" altLang="en-US"/>
          </a:p>
        </p:txBody>
      </p:sp>
    </p:spTree>
    <p:extLst>
      <p:ext uri="{BB962C8B-B14F-4D97-AF65-F5344CB8AC3E}">
        <p14:creationId xmlns:p14="http://schemas.microsoft.com/office/powerpoint/2010/main" val="2567689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Date Placeholder 1"/>
          <p:cNvSpPr>
            <a:spLocks noGrp="1"/>
          </p:cNvSpPr>
          <p:nvPr>
            <p:ph type="dt" sz="half" idx="10"/>
          </p:nvPr>
        </p:nvSpPr>
        <p:spPr/>
        <p:txBody>
          <a:bodyPr/>
          <a:lstStyle/>
          <a:p>
            <a:fld id="{A3405CEB-2B86-44FF-9650-F20208AB216F}" type="datetimeFigureOut">
              <a:rPr lang="zh-CN" altLang="en-US" smtClean="0"/>
              <a:t>2020/2/9</a:t>
            </a:fld>
            <a:endParaRPr lang="zh-CN" altLang="en-US"/>
          </a:p>
        </p:txBody>
      </p:sp>
      <p:sp>
        <p:nvSpPr>
          <p:cNvPr id="11" name="Footer Placeholder 10"/>
          <p:cNvSpPr>
            <a:spLocks noGrp="1"/>
          </p:cNvSpPr>
          <p:nvPr>
            <p:ph type="ftr" sz="quarter" idx="11"/>
          </p:nvPr>
        </p:nvSpPr>
        <p:spPr/>
        <p:txBody>
          <a:bodyPr/>
          <a:lstStyle/>
          <a:p>
            <a:endParaRPr lang="zh-CN" altLang="en-US"/>
          </a:p>
        </p:txBody>
      </p:sp>
      <p:sp>
        <p:nvSpPr>
          <p:cNvPr id="12" name="Slide Number Placeholder 11"/>
          <p:cNvSpPr>
            <a:spLocks noGrp="1"/>
          </p:cNvSpPr>
          <p:nvPr>
            <p:ph type="sldNum" sz="quarter" idx="12"/>
          </p:nvPr>
        </p:nvSpPr>
        <p:spPr/>
        <p:txBody>
          <a:bodyPr/>
          <a:lstStyle/>
          <a:p>
            <a:fld id="{40C77ACD-B13B-405F-8A77-F15175F2183E}" type="slidenum">
              <a:rPr lang="zh-CN" altLang="en-US" smtClean="0"/>
              <a:t>‹#›</a:t>
            </a:fld>
            <a:endParaRPr lang="zh-CN" altLang="en-US"/>
          </a:p>
        </p:txBody>
      </p:sp>
    </p:spTree>
    <p:extLst>
      <p:ext uri="{BB962C8B-B14F-4D97-AF65-F5344CB8AC3E}">
        <p14:creationId xmlns:p14="http://schemas.microsoft.com/office/powerpoint/2010/main" val="1375802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2" name="Date Placeholder 1"/>
          <p:cNvSpPr>
            <a:spLocks noGrp="1"/>
          </p:cNvSpPr>
          <p:nvPr>
            <p:ph type="dt" sz="half" idx="10"/>
          </p:nvPr>
        </p:nvSpPr>
        <p:spPr/>
        <p:txBody>
          <a:bodyPr/>
          <a:lstStyle/>
          <a:p>
            <a:fld id="{A3405CEB-2B86-44FF-9650-F20208AB216F}" type="datetimeFigureOut">
              <a:rPr lang="zh-CN" altLang="en-US" smtClean="0"/>
              <a:t>2020/2/9</a:t>
            </a:fld>
            <a:endParaRPr lang="zh-CN" altLang="en-US"/>
          </a:p>
        </p:txBody>
      </p:sp>
      <p:sp>
        <p:nvSpPr>
          <p:cNvPr id="7" name="Footer Placeholder 6"/>
          <p:cNvSpPr>
            <a:spLocks noGrp="1"/>
          </p:cNvSpPr>
          <p:nvPr>
            <p:ph type="ftr" sz="quarter" idx="11"/>
          </p:nvPr>
        </p:nvSpPr>
        <p:spPr/>
        <p:txBody>
          <a:bodyPr/>
          <a:lstStyle/>
          <a:p>
            <a:endParaRPr lang="zh-CN" altLang="en-US"/>
          </a:p>
        </p:txBody>
      </p:sp>
      <p:sp>
        <p:nvSpPr>
          <p:cNvPr id="8" name="Slide Number Placeholder 7"/>
          <p:cNvSpPr>
            <a:spLocks noGrp="1"/>
          </p:cNvSpPr>
          <p:nvPr>
            <p:ph type="sldNum" sz="quarter" idx="12"/>
          </p:nvPr>
        </p:nvSpPr>
        <p:spPr/>
        <p:txBody>
          <a:bodyPr/>
          <a:lstStyle/>
          <a:p>
            <a:fld id="{40C77ACD-B13B-405F-8A77-F15175F2183E}" type="slidenum">
              <a:rPr lang="zh-CN" altLang="en-US" smtClean="0"/>
              <a:t>‹#›</a:t>
            </a:fld>
            <a:endParaRPr lang="zh-CN" altLang="en-US"/>
          </a:p>
        </p:txBody>
      </p:sp>
    </p:spTree>
    <p:extLst>
      <p:ext uri="{BB962C8B-B14F-4D97-AF65-F5344CB8AC3E}">
        <p14:creationId xmlns:p14="http://schemas.microsoft.com/office/powerpoint/2010/main" val="513676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3405CEB-2B86-44FF-9650-F20208AB216F}" type="datetimeFigureOut">
              <a:rPr lang="zh-CN" altLang="en-US" smtClean="0"/>
              <a:t>2020/2/9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0C77ACD-B13B-405F-8A77-F15175F2183E}" type="slidenum">
              <a:rPr lang="zh-CN" altLang="en-US" smtClean="0"/>
              <a:t>‹#›</a:t>
            </a:fld>
            <a:endParaRPr lang="zh-CN" altLang="en-US"/>
          </a:p>
        </p:txBody>
      </p:sp>
    </p:spTree>
    <p:extLst>
      <p:ext uri="{BB962C8B-B14F-4D97-AF65-F5344CB8AC3E}">
        <p14:creationId xmlns:p14="http://schemas.microsoft.com/office/powerpoint/2010/main" val="1562793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A3405CEB-2B86-44FF-9650-F20208AB216F}" type="datetimeFigureOut">
              <a:rPr lang="zh-CN" altLang="en-US" smtClean="0"/>
              <a:t>2020/2/9</a:t>
            </a:fld>
            <a:endParaRPr lang="zh-CN" altLang="en-US"/>
          </a:p>
        </p:txBody>
      </p:sp>
      <p:sp>
        <p:nvSpPr>
          <p:cNvPr id="9" name="Footer Placeholder 8"/>
          <p:cNvSpPr>
            <a:spLocks noGrp="1"/>
          </p:cNvSpPr>
          <p:nvPr>
            <p:ph type="ftr" sz="quarter" idx="11"/>
          </p:nvPr>
        </p:nvSpPr>
        <p:spPr/>
        <p:txBody>
          <a:bodyPr/>
          <a:lstStyle/>
          <a:p>
            <a:endParaRPr lang="zh-CN" altLang="en-US"/>
          </a:p>
        </p:txBody>
      </p:sp>
      <p:sp>
        <p:nvSpPr>
          <p:cNvPr id="10" name="Slide Number Placeholder 9"/>
          <p:cNvSpPr>
            <a:spLocks noGrp="1"/>
          </p:cNvSpPr>
          <p:nvPr>
            <p:ph type="sldNum" sz="quarter" idx="12"/>
          </p:nvPr>
        </p:nvSpPr>
        <p:spPr/>
        <p:txBody>
          <a:bodyPr/>
          <a:lstStyle/>
          <a:p>
            <a:fld id="{40C77ACD-B13B-405F-8A77-F15175F2183E}" type="slidenum">
              <a:rPr lang="zh-CN" altLang="en-US" smtClean="0"/>
              <a:t>‹#›</a:t>
            </a:fld>
            <a:endParaRPr lang="zh-CN" altLang="en-US"/>
          </a:p>
        </p:txBody>
      </p:sp>
    </p:spTree>
    <p:extLst>
      <p:ext uri="{BB962C8B-B14F-4D97-AF65-F5344CB8AC3E}">
        <p14:creationId xmlns:p14="http://schemas.microsoft.com/office/powerpoint/2010/main" val="3779625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A3405CEB-2B86-44FF-9650-F20208AB216F}" type="datetimeFigureOut">
              <a:rPr lang="zh-CN" altLang="en-US" smtClean="0"/>
              <a:t>2020/2/9</a:t>
            </a:fld>
            <a:endParaRPr lang="zh-CN" altLang="en-US"/>
          </a:p>
        </p:txBody>
      </p:sp>
      <p:sp>
        <p:nvSpPr>
          <p:cNvPr id="9" name="Footer Placeholder 8"/>
          <p:cNvSpPr>
            <a:spLocks noGrp="1"/>
          </p:cNvSpPr>
          <p:nvPr>
            <p:ph type="ftr" sz="quarter" idx="11"/>
          </p:nvPr>
        </p:nvSpPr>
        <p:spPr>
          <a:xfrm>
            <a:off x="3499101" y="6356350"/>
            <a:ext cx="5911517" cy="365125"/>
          </a:xfrm>
        </p:spPr>
        <p:txBody>
          <a:bodyPr/>
          <a:lstStyle/>
          <a:p>
            <a:endParaRPr lang="zh-CN" altLang="en-US"/>
          </a:p>
        </p:txBody>
      </p:sp>
      <p:sp>
        <p:nvSpPr>
          <p:cNvPr id="10" name="Slide Number Placeholder 9"/>
          <p:cNvSpPr>
            <a:spLocks noGrp="1"/>
          </p:cNvSpPr>
          <p:nvPr>
            <p:ph type="sldNum" sz="quarter" idx="12"/>
          </p:nvPr>
        </p:nvSpPr>
        <p:spPr/>
        <p:txBody>
          <a:bodyPr/>
          <a:lstStyle/>
          <a:p>
            <a:fld id="{40C77ACD-B13B-405F-8A77-F15175F2183E}" type="slidenum">
              <a:rPr lang="zh-CN" altLang="en-US" smtClean="0"/>
              <a:t>‹#›</a:t>
            </a:fld>
            <a:endParaRPr lang="zh-CN" altLang="en-US"/>
          </a:p>
        </p:txBody>
      </p:sp>
    </p:spTree>
    <p:extLst>
      <p:ext uri="{BB962C8B-B14F-4D97-AF65-F5344CB8AC3E}">
        <p14:creationId xmlns:p14="http://schemas.microsoft.com/office/powerpoint/2010/main" val="1759311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A3405CEB-2B86-44FF-9650-F20208AB216F}" type="datetimeFigureOut">
              <a:rPr lang="zh-CN" altLang="en-US" smtClean="0"/>
              <a:t>2020/2/9</a:t>
            </a:fld>
            <a:endParaRPr lang="zh-CN" alt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zh-CN" alt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0C77ACD-B13B-405F-8A77-F15175F2183E}" type="slidenum">
              <a:rPr lang="zh-CN" altLang="en-US" smtClean="0"/>
              <a:t>‹#›</a:t>
            </a:fld>
            <a:endParaRPr lang="zh-CN" altLang="en-US"/>
          </a:p>
        </p:txBody>
      </p:sp>
    </p:spTree>
    <p:extLst>
      <p:ext uri="{BB962C8B-B14F-4D97-AF65-F5344CB8AC3E}">
        <p14:creationId xmlns:p14="http://schemas.microsoft.com/office/powerpoint/2010/main" val="16396463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tiff"/><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eodata.gov.hk/g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B8AA617-0537-4ED7-91B6-66511A647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2E8BF1F-CE61-45C5-92AC-552D23176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BE3496EB-5D6B-43ED-A3B0-E7B62B43B4D9}"/>
              </a:ext>
            </a:extLst>
          </p:cNvPr>
          <p:cNvSpPr>
            <a:spLocks noGrp="1"/>
          </p:cNvSpPr>
          <p:nvPr>
            <p:ph type="ctrTitle"/>
          </p:nvPr>
        </p:nvSpPr>
        <p:spPr>
          <a:xfrm>
            <a:off x="1069848" y="4495772"/>
            <a:ext cx="10210862" cy="1065690"/>
          </a:xfrm>
        </p:spPr>
        <p:txBody>
          <a:bodyPr>
            <a:normAutofit/>
          </a:bodyPr>
          <a:lstStyle/>
          <a:p>
            <a:r>
              <a:rPr lang="en-US" altLang="zh-CN" b="1" dirty="0"/>
              <a:t>The Battle for Schools</a:t>
            </a:r>
            <a:endParaRPr lang="zh-CN" altLang="en-US" dirty="0"/>
          </a:p>
        </p:txBody>
      </p:sp>
      <p:sp>
        <p:nvSpPr>
          <p:cNvPr id="3" name="副标题 2">
            <a:extLst>
              <a:ext uri="{FF2B5EF4-FFF2-40B4-BE49-F238E27FC236}">
                <a16:creationId xmlns:a16="http://schemas.microsoft.com/office/drawing/2014/main" id="{CD11D05E-78DC-41E9-8F72-D24E1C56D130}"/>
              </a:ext>
            </a:extLst>
          </p:cNvPr>
          <p:cNvSpPr>
            <a:spLocks noGrp="1"/>
          </p:cNvSpPr>
          <p:nvPr>
            <p:ph type="subTitle" idx="1"/>
          </p:nvPr>
        </p:nvSpPr>
        <p:spPr>
          <a:xfrm>
            <a:off x="1100014" y="5581777"/>
            <a:ext cx="10180696" cy="542592"/>
          </a:xfrm>
        </p:spPr>
        <p:txBody>
          <a:bodyPr>
            <a:normAutofit/>
          </a:bodyPr>
          <a:lstStyle/>
          <a:p>
            <a:r>
              <a:rPr lang="en-US" altLang="zh-CN" dirty="0"/>
              <a:t>Ruolin Fan</a:t>
            </a:r>
            <a:endParaRPr lang="zh-CN" altLang="zh-CN" dirty="0"/>
          </a:p>
          <a:p>
            <a:endParaRPr lang="zh-CN" altLang="en-US" dirty="0"/>
          </a:p>
        </p:txBody>
      </p:sp>
      <p:pic>
        <p:nvPicPr>
          <p:cNvPr id="6" name="图片 5" descr="图片包含 人, 一群, 对着, 学校&#10;&#10;描述已自动生成">
            <a:extLst>
              <a:ext uri="{FF2B5EF4-FFF2-40B4-BE49-F238E27FC236}">
                <a16:creationId xmlns:a16="http://schemas.microsoft.com/office/drawing/2014/main" id="{18207FA8-066D-4675-9B39-5A85FF64C425}"/>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t="31260" b="12691"/>
          <a:stretch/>
        </p:blipFill>
        <p:spPr>
          <a:xfrm>
            <a:off x="0" y="0"/>
            <a:ext cx="12232139" cy="3685669"/>
          </a:xfrm>
          <a:prstGeom prst="rect">
            <a:avLst/>
          </a:prstGeom>
        </p:spPr>
      </p:pic>
      <p:sp>
        <p:nvSpPr>
          <p:cNvPr id="4" name="副标题 2">
            <a:extLst>
              <a:ext uri="{FF2B5EF4-FFF2-40B4-BE49-F238E27FC236}">
                <a16:creationId xmlns:a16="http://schemas.microsoft.com/office/drawing/2014/main" id="{D18F648B-90A3-45C9-95CD-D96C38B48413}"/>
              </a:ext>
            </a:extLst>
          </p:cNvPr>
          <p:cNvSpPr txBox="1">
            <a:spLocks/>
          </p:cNvSpPr>
          <p:nvPr/>
        </p:nvSpPr>
        <p:spPr>
          <a:xfrm>
            <a:off x="1069848" y="3930465"/>
            <a:ext cx="7315200" cy="41685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altLang="zh-CN" dirty="0">
                <a:solidFill>
                  <a:schemeClr val="accent1"/>
                </a:solidFill>
                <a:effectLst>
                  <a:glow rad="101600">
                    <a:schemeClr val="bg1">
                      <a:alpha val="60000"/>
                    </a:schemeClr>
                  </a:glow>
                </a:effectLst>
              </a:rPr>
              <a:t>Coursera Applied Data Science Capstone Project</a:t>
            </a:r>
            <a:endParaRPr lang="zh-CN" altLang="zh-CN" dirty="0">
              <a:solidFill>
                <a:schemeClr val="accent1"/>
              </a:solidFill>
              <a:effectLst>
                <a:glow rad="101600">
                  <a:schemeClr val="bg1">
                    <a:alpha val="60000"/>
                  </a:schemeClr>
                </a:glow>
              </a:effectLst>
            </a:endParaRPr>
          </a:p>
        </p:txBody>
      </p:sp>
      <p:sp>
        <p:nvSpPr>
          <p:cNvPr id="7" name="矩形 6">
            <a:extLst>
              <a:ext uri="{FF2B5EF4-FFF2-40B4-BE49-F238E27FC236}">
                <a16:creationId xmlns:a16="http://schemas.microsoft.com/office/drawing/2014/main" id="{C6629C93-916D-471B-9189-A1E7C303EBAF}"/>
              </a:ext>
            </a:extLst>
          </p:cNvPr>
          <p:cNvSpPr/>
          <p:nvPr/>
        </p:nvSpPr>
        <p:spPr>
          <a:xfrm>
            <a:off x="0" y="0"/>
            <a:ext cx="12191999" cy="368566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061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32E5D16-0A11-4A7F-AD75-773AEBDE5D61}"/>
              </a:ext>
            </a:extLst>
          </p:cNvPr>
          <p:cNvSpPr/>
          <p:nvPr/>
        </p:nvSpPr>
        <p:spPr>
          <a:xfrm>
            <a:off x="0" y="1797087"/>
            <a:ext cx="5087346" cy="20918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标题 1">
            <a:extLst>
              <a:ext uri="{FF2B5EF4-FFF2-40B4-BE49-F238E27FC236}">
                <a16:creationId xmlns:a16="http://schemas.microsoft.com/office/drawing/2014/main" id="{8530B209-A073-45AD-9884-B375B31635E3}"/>
              </a:ext>
            </a:extLst>
          </p:cNvPr>
          <p:cNvSpPr txBox="1">
            <a:spLocks/>
          </p:cNvSpPr>
          <p:nvPr/>
        </p:nvSpPr>
        <p:spPr>
          <a:xfrm>
            <a:off x="184024" y="2463622"/>
            <a:ext cx="4768976" cy="645080"/>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b="1" dirty="0"/>
              <a:t>Distribution of schools</a:t>
            </a:r>
            <a:endParaRPr lang="zh-CN" altLang="en-US" dirty="0"/>
          </a:p>
        </p:txBody>
      </p:sp>
      <p:sp>
        <p:nvSpPr>
          <p:cNvPr id="10" name="标题 1">
            <a:extLst>
              <a:ext uri="{FF2B5EF4-FFF2-40B4-BE49-F238E27FC236}">
                <a16:creationId xmlns:a16="http://schemas.microsoft.com/office/drawing/2014/main" id="{D2814C0D-38B9-4755-8CD1-A30F8022109C}"/>
              </a:ext>
            </a:extLst>
          </p:cNvPr>
          <p:cNvSpPr txBox="1">
            <a:spLocks/>
          </p:cNvSpPr>
          <p:nvPr/>
        </p:nvSpPr>
        <p:spPr>
          <a:xfrm>
            <a:off x="184024" y="3108701"/>
            <a:ext cx="4349876" cy="562849"/>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2400" b="1" dirty="0"/>
              <a:t>-- Classify by student genders --</a:t>
            </a:r>
            <a:endParaRPr lang="zh-CN" altLang="en-US" sz="2400" dirty="0"/>
          </a:p>
        </p:txBody>
      </p:sp>
      <p:pic>
        <p:nvPicPr>
          <p:cNvPr id="7" name="图片 6">
            <a:extLst>
              <a:ext uri="{FF2B5EF4-FFF2-40B4-BE49-F238E27FC236}">
                <a16:creationId xmlns:a16="http://schemas.microsoft.com/office/drawing/2014/main" id="{EC062020-D345-4B48-A14D-87570AAB0A1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615939" y="51320"/>
            <a:ext cx="6052185" cy="6717838"/>
          </a:xfrm>
          <a:prstGeom prst="rect">
            <a:avLst/>
          </a:prstGeom>
          <a:noFill/>
          <a:ln>
            <a:noFill/>
          </a:ln>
        </p:spPr>
      </p:pic>
      <p:pic>
        <p:nvPicPr>
          <p:cNvPr id="11" name="图片 10">
            <a:extLst>
              <a:ext uri="{FF2B5EF4-FFF2-40B4-BE49-F238E27FC236}">
                <a16:creationId xmlns:a16="http://schemas.microsoft.com/office/drawing/2014/main" id="{12F0620A-7F6F-4B1D-B73A-4D8F671D9891}"/>
              </a:ext>
            </a:extLst>
          </p:cNvPr>
          <p:cNvPicPr/>
          <p:nvPr/>
        </p:nvPicPr>
        <p:blipFill rotWithShape="1">
          <a:blip r:embed="rId3"/>
          <a:srcRect t="30986" r="16377"/>
          <a:stretch/>
        </p:blipFill>
        <p:spPr bwMode="auto">
          <a:xfrm>
            <a:off x="395509" y="4065587"/>
            <a:ext cx="4138391" cy="11350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49505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CEF360C-EC87-47ED-AB7C-B6A0EDBA5FC4}"/>
              </a:ext>
            </a:extLst>
          </p:cNvPr>
          <p:cNvPicPr/>
          <p:nvPr/>
        </p:nvPicPr>
        <p:blipFill rotWithShape="1">
          <a:blip r:embed="rId2" cstate="print">
            <a:extLst>
              <a:ext uri="{28A0092B-C50C-407E-A947-70E740481C1C}">
                <a14:useLocalDpi xmlns:a14="http://schemas.microsoft.com/office/drawing/2010/main" val="0"/>
              </a:ext>
            </a:extLst>
          </a:blip>
          <a:srcRect b="1918"/>
          <a:stretch/>
        </p:blipFill>
        <p:spPr bwMode="auto">
          <a:xfrm>
            <a:off x="4047513" y="1541852"/>
            <a:ext cx="8144487" cy="4219575"/>
          </a:xfrm>
          <a:prstGeom prst="rect">
            <a:avLst/>
          </a:prstGeom>
          <a:noFill/>
          <a:ln>
            <a:noFill/>
          </a:ln>
          <a:extLst>
            <a:ext uri="{53640926-AAD7-44D8-BBD7-CCE9431645EC}">
              <a14:shadowObscured xmlns:a14="http://schemas.microsoft.com/office/drawing/2010/main"/>
            </a:ext>
          </a:extLst>
        </p:spPr>
      </p:pic>
      <p:sp>
        <p:nvSpPr>
          <p:cNvPr id="8" name="矩形 7">
            <a:extLst>
              <a:ext uri="{FF2B5EF4-FFF2-40B4-BE49-F238E27FC236}">
                <a16:creationId xmlns:a16="http://schemas.microsoft.com/office/drawing/2014/main" id="{B32E5D16-0A11-4A7F-AD75-773AEBDE5D61}"/>
              </a:ext>
            </a:extLst>
          </p:cNvPr>
          <p:cNvSpPr/>
          <p:nvPr/>
        </p:nvSpPr>
        <p:spPr>
          <a:xfrm>
            <a:off x="0" y="1541852"/>
            <a:ext cx="4047513" cy="2091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标题 1">
            <a:extLst>
              <a:ext uri="{FF2B5EF4-FFF2-40B4-BE49-F238E27FC236}">
                <a16:creationId xmlns:a16="http://schemas.microsoft.com/office/drawing/2014/main" id="{8530B209-A073-45AD-9884-B375B31635E3}"/>
              </a:ext>
            </a:extLst>
          </p:cNvPr>
          <p:cNvSpPr txBox="1">
            <a:spLocks/>
          </p:cNvSpPr>
          <p:nvPr/>
        </p:nvSpPr>
        <p:spPr>
          <a:xfrm>
            <a:off x="184024" y="1864260"/>
            <a:ext cx="3654551" cy="1124356"/>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b="1" dirty="0"/>
              <a:t>Distribution of schools</a:t>
            </a:r>
            <a:endParaRPr lang="zh-CN" altLang="en-US" dirty="0"/>
          </a:p>
        </p:txBody>
      </p:sp>
      <p:sp>
        <p:nvSpPr>
          <p:cNvPr id="10" name="标题 1">
            <a:extLst>
              <a:ext uri="{FF2B5EF4-FFF2-40B4-BE49-F238E27FC236}">
                <a16:creationId xmlns:a16="http://schemas.microsoft.com/office/drawing/2014/main" id="{D2814C0D-38B9-4755-8CD1-A30F8022109C}"/>
              </a:ext>
            </a:extLst>
          </p:cNvPr>
          <p:cNvSpPr txBox="1">
            <a:spLocks/>
          </p:cNvSpPr>
          <p:nvPr/>
        </p:nvSpPr>
        <p:spPr>
          <a:xfrm>
            <a:off x="184024" y="2988616"/>
            <a:ext cx="4349876" cy="562849"/>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2400" b="1" dirty="0"/>
              <a:t>-- Classify by religions--</a:t>
            </a:r>
            <a:endParaRPr lang="zh-CN" altLang="en-US" sz="2400" dirty="0"/>
          </a:p>
        </p:txBody>
      </p:sp>
      <p:pic>
        <p:nvPicPr>
          <p:cNvPr id="12" name="图片 11">
            <a:extLst>
              <a:ext uri="{FF2B5EF4-FFF2-40B4-BE49-F238E27FC236}">
                <a16:creationId xmlns:a16="http://schemas.microsoft.com/office/drawing/2014/main" id="{344926E0-AEF1-48E7-863A-45E52F628A03}"/>
              </a:ext>
            </a:extLst>
          </p:cNvPr>
          <p:cNvPicPr/>
          <p:nvPr/>
        </p:nvPicPr>
        <p:blipFill>
          <a:blip r:embed="rId3"/>
          <a:stretch>
            <a:fillRect/>
          </a:stretch>
        </p:blipFill>
        <p:spPr>
          <a:xfrm>
            <a:off x="184024" y="3729735"/>
            <a:ext cx="3196355" cy="2056636"/>
          </a:xfrm>
          <a:prstGeom prst="rect">
            <a:avLst/>
          </a:prstGeom>
        </p:spPr>
      </p:pic>
    </p:spTree>
    <p:extLst>
      <p:ext uri="{BB962C8B-B14F-4D97-AF65-F5344CB8AC3E}">
        <p14:creationId xmlns:p14="http://schemas.microsoft.com/office/powerpoint/2010/main" val="3253556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C7A97A-A7DE-4DFB-8542-1E4BF24C7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E111DB0-3D73-4D20-9D57-CEF5A0D86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标题 3">
            <a:extLst>
              <a:ext uri="{FF2B5EF4-FFF2-40B4-BE49-F238E27FC236}">
                <a16:creationId xmlns:a16="http://schemas.microsoft.com/office/drawing/2014/main" id="{A380A0A5-21B0-4F9C-B0D5-2A7B3B48959B}"/>
              </a:ext>
            </a:extLst>
          </p:cNvPr>
          <p:cNvSpPr>
            <a:spLocks noGrp="1"/>
          </p:cNvSpPr>
          <p:nvPr>
            <p:ph type="ctrTitle"/>
          </p:nvPr>
        </p:nvSpPr>
        <p:spPr>
          <a:xfrm>
            <a:off x="643467" y="1298448"/>
            <a:ext cx="3685070" cy="3255264"/>
          </a:xfrm>
        </p:spPr>
        <p:txBody>
          <a:bodyPr>
            <a:normAutofit/>
          </a:bodyPr>
          <a:lstStyle/>
          <a:p>
            <a:r>
              <a:rPr lang="en-US" altLang="zh-CN" b="1" spc="-60"/>
              <a:t>Results</a:t>
            </a:r>
            <a:endParaRPr lang="zh-CN" altLang="en-US" b="1" spc="-60"/>
          </a:p>
        </p:txBody>
      </p:sp>
      <p:sp>
        <p:nvSpPr>
          <p:cNvPr id="5" name="副标题 4">
            <a:extLst>
              <a:ext uri="{FF2B5EF4-FFF2-40B4-BE49-F238E27FC236}">
                <a16:creationId xmlns:a16="http://schemas.microsoft.com/office/drawing/2014/main" id="{E44A5CFA-5FCC-4B73-91FF-0156FA6646E5}"/>
              </a:ext>
            </a:extLst>
          </p:cNvPr>
          <p:cNvSpPr>
            <a:spLocks noGrp="1"/>
          </p:cNvSpPr>
          <p:nvPr>
            <p:ph type="subTitle" idx="1"/>
          </p:nvPr>
        </p:nvSpPr>
        <p:spPr>
          <a:xfrm>
            <a:off x="643467" y="4670246"/>
            <a:ext cx="3685070" cy="914400"/>
          </a:xfrm>
        </p:spPr>
        <p:txBody>
          <a:bodyPr>
            <a:normAutofit/>
          </a:bodyPr>
          <a:lstStyle/>
          <a:p>
            <a:r>
              <a:rPr lang="en-US" altLang="zh-CN" sz="2000"/>
              <a:t>2. Scoring of schools and the correlations between evaluating factors</a:t>
            </a:r>
            <a:endParaRPr lang="zh-CN" altLang="en-US" sz="2000"/>
          </a:p>
        </p:txBody>
      </p:sp>
      <p:sp>
        <p:nvSpPr>
          <p:cNvPr id="15" name="Rectangle 14">
            <a:extLst>
              <a:ext uri="{FF2B5EF4-FFF2-40B4-BE49-F238E27FC236}">
                <a16:creationId xmlns:a16="http://schemas.microsoft.com/office/drawing/2014/main" id="{027ADCA0-A066-4B16-8E1F-3C2483947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图片 7" descr="一群穿着运动服的人&#10;&#10;描述已自动生成">
            <a:extLst>
              <a:ext uri="{FF2B5EF4-FFF2-40B4-BE49-F238E27FC236}">
                <a16:creationId xmlns:a16="http://schemas.microsoft.com/office/drawing/2014/main" id="{7B97CD9E-E3AD-4AE4-8A6B-0B82368A1CB4}"/>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261"/>
                    </a14:imgEffect>
                    <a14:imgEffect>
                      <a14:saturation sat="64000"/>
                    </a14:imgEffect>
                  </a14:imgLayer>
                </a14:imgProps>
              </a:ext>
              <a:ext uri="{28A0092B-C50C-407E-A947-70E740481C1C}">
                <a14:useLocalDpi xmlns:a14="http://schemas.microsoft.com/office/drawing/2010/main" val="0"/>
              </a:ext>
            </a:extLst>
          </a:blip>
          <a:srcRect l="2251" r="18018"/>
          <a:stretch/>
        </p:blipFill>
        <p:spPr>
          <a:xfrm>
            <a:off x="5120640" y="759599"/>
            <a:ext cx="6367271" cy="5330650"/>
          </a:xfrm>
          <a:prstGeom prst="rect">
            <a:avLst/>
          </a:prstGeom>
        </p:spPr>
      </p:pic>
    </p:spTree>
    <p:extLst>
      <p:ext uri="{BB962C8B-B14F-4D97-AF65-F5344CB8AC3E}">
        <p14:creationId xmlns:p14="http://schemas.microsoft.com/office/powerpoint/2010/main" val="3071341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3E6B15E-47CD-4A81-ABFF-CFC41CA5449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427946" y="1340286"/>
            <a:ext cx="6045893" cy="4608766"/>
          </a:xfrm>
          <a:prstGeom prst="rect">
            <a:avLst/>
          </a:prstGeom>
          <a:noFill/>
          <a:ln>
            <a:noFill/>
          </a:ln>
        </p:spPr>
      </p:pic>
      <p:sp>
        <p:nvSpPr>
          <p:cNvPr id="8" name="矩形 7">
            <a:extLst>
              <a:ext uri="{FF2B5EF4-FFF2-40B4-BE49-F238E27FC236}">
                <a16:creationId xmlns:a16="http://schemas.microsoft.com/office/drawing/2014/main" id="{77587288-D5EA-460A-B1FA-272A67393906}"/>
              </a:ext>
            </a:extLst>
          </p:cNvPr>
          <p:cNvSpPr/>
          <p:nvPr/>
        </p:nvSpPr>
        <p:spPr>
          <a:xfrm>
            <a:off x="0" y="0"/>
            <a:ext cx="504799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B4EC7113-777C-48AC-B5B6-3B5DD0596DAC}"/>
              </a:ext>
            </a:extLst>
          </p:cNvPr>
          <p:cNvSpPr txBox="1"/>
          <p:nvPr/>
        </p:nvSpPr>
        <p:spPr>
          <a:xfrm>
            <a:off x="379695" y="624517"/>
            <a:ext cx="3983277" cy="5324535"/>
          </a:xfrm>
          <a:prstGeom prst="rect">
            <a:avLst/>
          </a:prstGeom>
          <a:noFill/>
        </p:spPr>
        <p:txBody>
          <a:bodyPr wrap="square" rtlCol="0">
            <a:spAutoFit/>
          </a:bodyPr>
          <a:lstStyle/>
          <a:p>
            <a:pPr marL="342900" indent="-342900">
              <a:spcAft>
                <a:spcPts val="1200"/>
              </a:spcAft>
              <a:buClr>
                <a:schemeClr val="bg1"/>
              </a:buClr>
              <a:buFont typeface="Arial" panose="020B0604020202020204" pitchFamily="34" charset="0"/>
              <a:buChar char="•"/>
            </a:pPr>
            <a:r>
              <a:rPr lang="en-US" altLang="zh-CN" sz="2000" dirty="0">
                <a:solidFill>
                  <a:schemeClr val="bg1"/>
                </a:solidFill>
              </a:rPr>
              <a:t>Ranking has negative correlation with other variables</a:t>
            </a:r>
          </a:p>
          <a:p>
            <a:pPr marL="342900" indent="-342900">
              <a:spcAft>
                <a:spcPts val="1200"/>
              </a:spcAft>
              <a:buClr>
                <a:schemeClr val="bg1"/>
              </a:buClr>
              <a:buFont typeface="Arial" panose="020B0604020202020204" pitchFamily="34" charset="0"/>
              <a:buChar char="•"/>
            </a:pPr>
            <a:r>
              <a:rPr lang="en-US" altLang="zh-CN" sz="2000" dirty="0">
                <a:solidFill>
                  <a:schemeClr val="bg1"/>
                </a:solidFill>
              </a:rPr>
              <a:t>The overall score also has a relatively high correlation with other factors, especially the score this year</a:t>
            </a:r>
          </a:p>
          <a:p>
            <a:pPr marL="342900" indent="-342900">
              <a:spcAft>
                <a:spcPts val="1200"/>
              </a:spcAft>
              <a:buClr>
                <a:schemeClr val="bg1"/>
              </a:buClr>
              <a:buFont typeface="Arial" panose="020B0604020202020204" pitchFamily="34" charset="0"/>
              <a:buChar char="•"/>
            </a:pPr>
            <a:r>
              <a:rPr lang="zh-CN" altLang="zh-CN" sz="2000" dirty="0">
                <a:solidFill>
                  <a:schemeClr val="bg1"/>
                </a:solidFill>
              </a:rPr>
              <a:t> </a:t>
            </a:r>
            <a:r>
              <a:rPr lang="en-US" altLang="zh-CN" sz="2000" dirty="0">
                <a:solidFill>
                  <a:schemeClr val="bg1"/>
                </a:solidFill>
              </a:rPr>
              <a:t>Teacher has quite low correlation with all factors but music (excluding </a:t>
            </a:r>
            <a:r>
              <a:rPr lang="en-US" altLang="zh-CN" sz="2000" dirty="0" err="1">
                <a:solidFill>
                  <a:schemeClr val="bg1"/>
                </a:solidFill>
              </a:rPr>
              <a:t>Score_this_year</a:t>
            </a:r>
            <a:r>
              <a:rPr lang="en-US" altLang="zh-CN" sz="2000" dirty="0">
                <a:solidFill>
                  <a:schemeClr val="bg1"/>
                </a:solidFill>
              </a:rPr>
              <a:t> or </a:t>
            </a:r>
            <a:r>
              <a:rPr lang="en-US" altLang="zh-CN" sz="2000" dirty="0" err="1">
                <a:solidFill>
                  <a:schemeClr val="bg1"/>
                </a:solidFill>
              </a:rPr>
              <a:t>score_overall</a:t>
            </a:r>
            <a:r>
              <a:rPr lang="en-US" altLang="zh-CN" sz="2000" dirty="0">
                <a:solidFill>
                  <a:schemeClr val="bg1"/>
                </a:solidFill>
              </a:rPr>
              <a:t>)</a:t>
            </a:r>
          </a:p>
          <a:p>
            <a:pPr marL="342900" indent="-342900">
              <a:spcAft>
                <a:spcPts val="1200"/>
              </a:spcAft>
              <a:buClr>
                <a:schemeClr val="bg1"/>
              </a:buClr>
              <a:buFont typeface="Arial" panose="020B0604020202020204" pitchFamily="34" charset="0"/>
              <a:buChar char="•"/>
            </a:pPr>
            <a:r>
              <a:rPr lang="en-US" altLang="zh-CN" sz="2000" dirty="0">
                <a:solidFill>
                  <a:schemeClr val="bg1"/>
                </a:solidFill>
              </a:rPr>
              <a:t>Housing is most highly correlated with PE</a:t>
            </a:r>
          </a:p>
          <a:p>
            <a:pPr marL="342900" indent="-342900">
              <a:spcAft>
                <a:spcPts val="1200"/>
              </a:spcAft>
              <a:buClr>
                <a:schemeClr val="bg1"/>
              </a:buClr>
              <a:buFont typeface="Arial" panose="020B0604020202020204" pitchFamily="34" charset="0"/>
              <a:buChar char="•"/>
            </a:pPr>
            <a:r>
              <a:rPr lang="en-US" altLang="zh-CN" sz="2000" dirty="0">
                <a:solidFill>
                  <a:schemeClr val="bg1"/>
                </a:solidFill>
              </a:rPr>
              <a:t>Teacher and housing scores are even negatively correlated with academic</a:t>
            </a:r>
            <a:endParaRPr lang="zh-CN" altLang="en-US" sz="2000" dirty="0">
              <a:solidFill>
                <a:schemeClr val="bg1"/>
              </a:solidFill>
            </a:endParaRPr>
          </a:p>
        </p:txBody>
      </p:sp>
    </p:spTree>
    <p:extLst>
      <p:ext uri="{BB962C8B-B14F-4D97-AF65-F5344CB8AC3E}">
        <p14:creationId xmlns:p14="http://schemas.microsoft.com/office/powerpoint/2010/main" val="4201930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C7A97A-A7DE-4DFB-8542-1E4BF24C7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E111DB0-3D73-4D20-9D57-CEF5A0D86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标题 3">
            <a:extLst>
              <a:ext uri="{FF2B5EF4-FFF2-40B4-BE49-F238E27FC236}">
                <a16:creationId xmlns:a16="http://schemas.microsoft.com/office/drawing/2014/main" id="{A380A0A5-21B0-4F9C-B0D5-2A7B3B48959B}"/>
              </a:ext>
            </a:extLst>
          </p:cNvPr>
          <p:cNvSpPr>
            <a:spLocks noGrp="1"/>
          </p:cNvSpPr>
          <p:nvPr>
            <p:ph type="ctrTitle"/>
          </p:nvPr>
        </p:nvSpPr>
        <p:spPr>
          <a:xfrm>
            <a:off x="643467" y="1298448"/>
            <a:ext cx="3685070" cy="3255264"/>
          </a:xfrm>
        </p:spPr>
        <p:txBody>
          <a:bodyPr>
            <a:normAutofit/>
          </a:bodyPr>
          <a:lstStyle/>
          <a:p>
            <a:r>
              <a:rPr lang="en-US" altLang="zh-CN" b="1" spc="-60"/>
              <a:t>Results</a:t>
            </a:r>
            <a:endParaRPr lang="zh-CN" altLang="en-US" b="1" spc="-60"/>
          </a:p>
        </p:txBody>
      </p:sp>
      <p:sp>
        <p:nvSpPr>
          <p:cNvPr id="5" name="副标题 4">
            <a:extLst>
              <a:ext uri="{FF2B5EF4-FFF2-40B4-BE49-F238E27FC236}">
                <a16:creationId xmlns:a16="http://schemas.microsoft.com/office/drawing/2014/main" id="{E44A5CFA-5FCC-4B73-91FF-0156FA6646E5}"/>
              </a:ext>
            </a:extLst>
          </p:cNvPr>
          <p:cNvSpPr>
            <a:spLocks noGrp="1"/>
          </p:cNvSpPr>
          <p:nvPr>
            <p:ph type="subTitle" idx="1"/>
          </p:nvPr>
        </p:nvSpPr>
        <p:spPr>
          <a:xfrm>
            <a:off x="643467" y="4670246"/>
            <a:ext cx="3685070" cy="914400"/>
          </a:xfrm>
        </p:spPr>
        <p:txBody>
          <a:bodyPr>
            <a:normAutofit/>
          </a:bodyPr>
          <a:lstStyle/>
          <a:p>
            <a:r>
              <a:rPr lang="en-US" altLang="zh-CN" sz="2000"/>
              <a:t>3. Correlations between all features including score and tuition</a:t>
            </a:r>
            <a:endParaRPr lang="zh-CN" altLang="en-US" sz="2000"/>
          </a:p>
        </p:txBody>
      </p:sp>
      <p:sp>
        <p:nvSpPr>
          <p:cNvPr id="15" name="Rectangle 14">
            <a:extLst>
              <a:ext uri="{FF2B5EF4-FFF2-40B4-BE49-F238E27FC236}">
                <a16:creationId xmlns:a16="http://schemas.microsoft.com/office/drawing/2014/main" id="{027ADCA0-A066-4B16-8E1F-3C2483947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图片 7" descr="一群穿着运动服的人&#10;&#10;描述已自动生成">
            <a:extLst>
              <a:ext uri="{FF2B5EF4-FFF2-40B4-BE49-F238E27FC236}">
                <a16:creationId xmlns:a16="http://schemas.microsoft.com/office/drawing/2014/main" id="{AB824B12-C915-4C2C-AE99-1190C31D102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261"/>
                    </a14:imgEffect>
                    <a14:imgEffect>
                      <a14:saturation sat="64000"/>
                    </a14:imgEffect>
                  </a14:imgLayer>
                </a14:imgProps>
              </a:ext>
              <a:ext uri="{28A0092B-C50C-407E-A947-70E740481C1C}">
                <a14:useLocalDpi xmlns:a14="http://schemas.microsoft.com/office/drawing/2010/main" val="0"/>
              </a:ext>
            </a:extLst>
          </a:blip>
          <a:srcRect l="2251" r="18018"/>
          <a:stretch/>
        </p:blipFill>
        <p:spPr>
          <a:xfrm>
            <a:off x="5120640" y="759599"/>
            <a:ext cx="6367271" cy="5330650"/>
          </a:xfrm>
          <a:prstGeom prst="rect">
            <a:avLst/>
          </a:prstGeom>
        </p:spPr>
      </p:pic>
    </p:spTree>
    <p:extLst>
      <p:ext uri="{BB962C8B-B14F-4D97-AF65-F5344CB8AC3E}">
        <p14:creationId xmlns:p14="http://schemas.microsoft.com/office/powerpoint/2010/main" val="3016228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7587288-D5EA-460A-B1FA-272A67393906}"/>
              </a:ext>
            </a:extLst>
          </p:cNvPr>
          <p:cNvSpPr/>
          <p:nvPr/>
        </p:nvSpPr>
        <p:spPr>
          <a:xfrm>
            <a:off x="0" y="0"/>
            <a:ext cx="504799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B4EC7113-777C-48AC-B5B6-3B5DD0596DAC}"/>
              </a:ext>
            </a:extLst>
          </p:cNvPr>
          <p:cNvSpPr txBox="1"/>
          <p:nvPr/>
        </p:nvSpPr>
        <p:spPr>
          <a:xfrm>
            <a:off x="436845" y="1091242"/>
            <a:ext cx="3983277" cy="4493538"/>
          </a:xfrm>
          <a:prstGeom prst="rect">
            <a:avLst/>
          </a:prstGeom>
          <a:noFill/>
        </p:spPr>
        <p:txBody>
          <a:bodyPr wrap="square" rtlCol="0">
            <a:spAutoFit/>
          </a:bodyPr>
          <a:lstStyle/>
          <a:p>
            <a:pPr>
              <a:spcAft>
                <a:spcPts val="1200"/>
              </a:spcAft>
            </a:pPr>
            <a:r>
              <a:rPr lang="en-US" altLang="zh-CN" sz="2800" b="1" dirty="0">
                <a:solidFill>
                  <a:schemeClr val="bg1"/>
                </a:solidFill>
              </a:rPr>
              <a:t>Tuition</a:t>
            </a:r>
          </a:p>
          <a:p>
            <a:pPr marL="285750" indent="-285750">
              <a:spcAft>
                <a:spcPts val="1200"/>
              </a:spcAft>
              <a:buFont typeface="Arial" panose="020B0604020202020204" pitchFamily="34" charset="0"/>
              <a:buChar char="•"/>
            </a:pPr>
            <a:r>
              <a:rPr lang="en-US" altLang="zh-CN" dirty="0">
                <a:solidFill>
                  <a:schemeClr val="bg1"/>
                </a:solidFill>
              </a:rPr>
              <a:t>Weak positive correlation between tuition and overall score.</a:t>
            </a:r>
          </a:p>
          <a:p>
            <a:pPr marL="742950" lvl="1" indent="-285750">
              <a:spcAft>
                <a:spcPts val="1200"/>
              </a:spcAft>
              <a:buFont typeface="Arial" panose="020B0604020202020204" pitchFamily="34" charset="0"/>
              <a:buChar char="•"/>
            </a:pPr>
            <a:r>
              <a:rPr lang="en-US" altLang="zh-CN" dirty="0">
                <a:solidFill>
                  <a:schemeClr val="bg1"/>
                </a:solidFill>
              </a:rPr>
              <a:t>Highly scored schools don’t necessarily need higher tuition. </a:t>
            </a:r>
          </a:p>
          <a:p>
            <a:pPr marL="742950" lvl="1" indent="-285750">
              <a:spcAft>
                <a:spcPts val="1200"/>
              </a:spcAft>
              <a:buFont typeface="Arial" panose="020B0604020202020204" pitchFamily="34" charset="0"/>
              <a:buChar char="•"/>
            </a:pPr>
            <a:r>
              <a:rPr lang="en-US" altLang="zh-CN" dirty="0">
                <a:solidFill>
                  <a:schemeClr val="bg1"/>
                </a:solidFill>
              </a:rPr>
              <a:t>Small sample size </a:t>
            </a:r>
            <a:r>
              <a:rPr lang="en-US" altLang="zh-CN" dirty="0">
                <a:solidFill>
                  <a:schemeClr val="bg1"/>
                </a:solidFill>
                <a:sym typeface="Wingdings" panose="05000000000000000000" pitchFamily="2" charset="2"/>
              </a:rPr>
              <a:t> </a:t>
            </a:r>
            <a:r>
              <a:rPr lang="en-US" altLang="zh-CN" dirty="0">
                <a:solidFill>
                  <a:schemeClr val="bg1"/>
                </a:solidFill>
              </a:rPr>
              <a:t>not representative. </a:t>
            </a:r>
          </a:p>
          <a:p>
            <a:pPr marL="742950" lvl="1" indent="-285750">
              <a:spcAft>
                <a:spcPts val="1200"/>
              </a:spcAft>
              <a:buFont typeface="Arial" panose="020B0604020202020204" pitchFamily="34" charset="0"/>
              <a:buChar char="•"/>
            </a:pPr>
            <a:r>
              <a:rPr lang="en-US" altLang="zh-CN" dirty="0">
                <a:solidFill>
                  <a:schemeClr val="bg1"/>
                </a:solidFill>
              </a:rPr>
              <a:t>Different method for correlation computation </a:t>
            </a:r>
            <a:r>
              <a:rPr lang="en-US" altLang="zh-CN" dirty="0">
                <a:solidFill>
                  <a:schemeClr val="bg1"/>
                </a:solidFill>
                <a:sym typeface="Wingdings" panose="05000000000000000000" pitchFamily="2" charset="2"/>
              </a:rPr>
              <a:t> incomparable</a:t>
            </a:r>
          </a:p>
          <a:p>
            <a:pPr marL="285750" indent="-285750">
              <a:spcAft>
                <a:spcPts val="1200"/>
              </a:spcAft>
              <a:buFont typeface="Arial" panose="020B0604020202020204" pitchFamily="34" charset="0"/>
              <a:buChar char="•"/>
            </a:pPr>
            <a:r>
              <a:rPr lang="en-US" altLang="zh-CN" dirty="0">
                <a:solidFill>
                  <a:schemeClr val="bg1"/>
                </a:solidFill>
              </a:rPr>
              <a:t>Tuition has highest correlation with dataset</a:t>
            </a:r>
          </a:p>
          <a:p>
            <a:pPr marL="285750" indent="-285750">
              <a:spcAft>
                <a:spcPts val="1200"/>
              </a:spcAft>
              <a:buFont typeface="Arial" panose="020B0604020202020204" pitchFamily="34" charset="0"/>
              <a:buChar char="•"/>
            </a:pPr>
            <a:r>
              <a:rPr lang="en-US" altLang="zh-CN" dirty="0">
                <a:solidFill>
                  <a:schemeClr val="bg1"/>
                </a:solidFill>
                <a:sym typeface="Wingdings" panose="05000000000000000000" pitchFamily="2" charset="2"/>
              </a:rPr>
              <a:t>Other features</a:t>
            </a:r>
          </a:p>
        </p:txBody>
      </p:sp>
      <p:pic>
        <p:nvPicPr>
          <p:cNvPr id="5" name="图片 4">
            <a:extLst>
              <a:ext uri="{FF2B5EF4-FFF2-40B4-BE49-F238E27FC236}">
                <a16:creationId xmlns:a16="http://schemas.microsoft.com/office/drawing/2014/main" id="{FB4A2DF8-9B9C-4284-9C27-B7EC5538733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55004" y="976763"/>
            <a:ext cx="5732145" cy="4722495"/>
          </a:xfrm>
          <a:prstGeom prst="rect">
            <a:avLst/>
          </a:prstGeom>
          <a:noFill/>
          <a:ln>
            <a:noFill/>
          </a:ln>
        </p:spPr>
      </p:pic>
    </p:spTree>
    <p:extLst>
      <p:ext uri="{BB962C8B-B14F-4D97-AF65-F5344CB8AC3E}">
        <p14:creationId xmlns:p14="http://schemas.microsoft.com/office/powerpoint/2010/main" val="2443784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7587288-D5EA-460A-B1FA-272A67393906}"/>
              </a:ext>
            </a:extLst>
          </p:cNvPr>
          <p:cNvSpPr/>
          <p:nvPr/>
        </p:nvSpPr>
        <p:spPr>
          <a:xfrm>
            <a:off x="0" y="0"/>
            <a:ext cx="504799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B4EC7113-777C-48AC-B5B6-3B5DD0596DAC}"/>
              </a:ext>
            </a:extLst>
          </p:cNvPr>
          <p:cNvSpPr txBox="1"/>
          <p:nvPr/>
        </p:nvSpPr>
        <p:spPr>
          <a:xfrm>
            <a:off x="436845" y="1091242"/>
            <a:ext cx="3983277" cy="4493538"/>
          </a:xfrm>
          <a:prstGeom prst="rect">
            <a:avLst/>
          </a:prstGeom>
          <a:noFill/>
        </p:spPr>
        <p:txBody>
          <a:bodyPr wrap="square" rtlCol="0">
            <a:spAutoFit/>
          </a:bodyPr>
          <a:lstStyle/>
          <a:p>
            <a:pPr>
              <a:spcAft>
                <a:spcPts val="1200"/>
              </a:spcAft>
            </a:pPr>
            <a:r>
              <a:rPr lang="en-US" altLang="zh-CN" sz="2800" b="1" dirty="0">
                <a:solidFill>
                  <a:schemeClr val="bg1"/>
                </a:solidFill>
              </a:rPr>
              <a:t>Tuition</a:t>
            </a:r>
          </a:p>
          <a:p>
            <a:pPr marL="285750" indent="-285750">
              <a:spcAft>
                <a:spcPts val="1200"/>
              </a:spcAft>
              <a:buFont typeface="Arial" panose="020B0604020202020204" pitchFamily="34" charset="0"/>
              <a:buChar char="•"/>
            </a:pPr>
            <a:r>
              <a:rPr lang="en-US" altLang="zh-CN" dirty="0">
                <a:solidFill>
                  <a:schemeClr val="bg1"/>
                </a:solidFill>
              </a:rPr>
              <a:t>Weak positive correlation between tuition and overall score.</a:t>
            </a:r>
          </a:p>
          <a:p>
            <a:pPr marL="742950" lvl="1" indent="-285750">
              <a:spcAft>
                <a:spcPts val="1200"/>
              </a:spcAft>
              <a:buFont typeface="Arial" panose="020B0604020202020204" pitchFamily="34" charset="0"/>
              <a:buChar char="•"/>
            </a:pPr>
            <a:r>
              <a:rPr lang="en-US" altLang="zh-CN" dirty="0">
                <a:solidFill>
                  <a:schemeClr val="bg1"/>
                </a:solidFill>
              </a:rPr>
              <a:t>Highly scored schools don’t necessarily need higher tuition. </a:t>
            </a:r>
          </a:p>
          <a:p>
            <a:pPr marL="742950" lvl="1" indent="-285750">
              <a:spcAft>
                <a:spcPts val="1200"/>
              </a:spcAft>
              <a:buFont typeface="Arial" panose="020B0604020202020204" pitchFamily="34" charset="0"/>
              <a:buChar char="•"/>
            </a:pPr>
            <a:r>
              <a:rPr lang="en-US" altLang="zh-CN" dirty="0">
                <a:solidFill>
                  <a:schemeClr val="bg1"/>
                </a:solidFill>
              </a:rPr>
              <a:t>Small sample size </a:t>
            </a:r>
            <a:r>
              <a:rPr lang="en-US" altLang="zh-CN" dirty="0">
                <a:solidFill>
                  <a:schemeClr val="bg1"/>
                </a:solidFill>
                <a:sym typeface="Wingdings" panose="05000000000000000000" pitchFamily="2" charset="2"/>
              </a:rPr>
              <a:t> </a:t>
            </a:r>
            <a:r>
              <a:rPr lang="en-US" altLang="zh-CN" dirty="0">
                <a:solidFill>
                  <a:schemeClr val="bg1"/>
                </a:solidFill>
              </a:rPr>
              <a:t>not representative. </a:t>
            </a:r>
          </a:p>
          <a:p>
            <a:pPr marL="742950" lvl="1" indent="-285750">
              <a:spcAft>
                <a:spcPts val="1200"/>
              </a:spcAft>
              <a:buFont typeface="Arial" panose="020B0604020202020204" pitchFamily="34" charset="0"/>
              <a:buChar char="•"/>
            </a:pPr>
            <a:r>
              <a:rPr lang="en-US" altLang="zh-CN" dirty="0">
                <a:solidFill>
                  <a:schemeClr val="bg1"/>
                </a:solidFill>
              </a:rPr>
              <a:t>Different method for correlation computation </a:t>
            </a:r>
            <a:r>
              <a:rPr lang="en-US" altLang="zh-CN" dirty="0">
                <a:solidFill>
                  <a:schemeClr val="bg1"/>
                </a:solidFill>
                <a:sym typeface="Wingdings" panose="05000000000000000000" pitchFamily="2" charset="2"/>
              </a:rPr>
              <a:t> incomparable</a:t>
            </a:r>
          </a:p>
          <a:p>
            <a:pPr marL="285750" indent="-285750">
              <a:spcAft>
                <a:spcPts val="1200"/>
              </a:spcAft>
              <a:buFont typeface="Arial" panose="020B0604020202020204" pitchFamily="34" charset="0"/>
              <a:buChar char="•"/>
            </a:pPr>
            <a:r>
              <a:rPr lang="en-US" altLang="zh-CN" dirty="0">
                <a:solidFill>
                  <a:schemeClr val="bg1">
                    <a:lumMod val="85000"/>
                  </a:schemeClr>
                </a:solidFill>
              </a:rPr>
              <a:t>Tuition has highest correlation with dataset</a:t>
            </a:r>
          </a:p>
          <a:p>
            <a:pPr marL="285750" indent="-285750">
              <a:spcAft>
                <a:spcPts val="1200"/>
              </a:spcAft>
              <a:buFont typeface="Arial" panose="020B0604020202020204" pitchFamily="34" charset="0"/>
              <a:buChar char="•"/>
            </a:pPr>
            <a:r>
              <a:rPr lang="en-US" altLang="zh-CN" dirty="0">
                <a:solidFill>
                  <a:schemeClr val="bg1">
                    <a:lumMod val="85000"/>
                  </a:schemeClr>
                </a:solidFill>
                <a:sym typeface="Wingdings" panose="05000000000000000000" pitchFamily="2" charset="2"/>
              </a:rPr>
              <a:t>Other features</a:t>
            </a:r>
          </a:p>
        </p:txBody>
      </p:sp>
      <p:pic>
        <p:nvPicPr>
          <p:cNvPr id="6" name="图片 5">
            <a:extLst>
              <a:ext uri="{FF2B5EF4-FFF2-40B4-BE49-F238E27FC236}">
                <a16:creationId xmlns:a16="http://schemas.microsoft.com/office/drawing/2014/main" id="{596CD74C-E8E5-422C-A91E-E9B37F2466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412739" y="1228726"/>
            <a:ext cx="6342415" cy="4099242"/>
          </a:xfrm>
          <a:prstGeom prst="rect">
            <a:avLst/>
          </a:prstGeom>
          <a:noFill/>
          <a:ln>
            <a:noFill/>
          </a:ln>
        </p:spPr>
      </p:pic>
    </p:spTree>
    <p:extLst>
      <p:ext uri="{BB962C8B-B14F-4D97-AF65-F5344CB8AC3E}">
        <p14:creationId xmlns:p14="http://schemas.microsoft.com/office/powerpoint/2010/main" val="923389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7587288-D5EA-460A-B1FA-272A67393906}"/>
              </a:ext>
            </a:extLst>
          </p:cNvPr>
          <p:cNvSpPr/>
          <p:nvPr/>
        </p:nvSpPr>
        <p:spPr>
          <a:xfrm>
            <a:off x="0" y="0"/>
            <a:ext cx="504799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B4EC7113-777C-48AC-B5B6-3B5DD0596DAC}"/>
              </a:ext>
            </a:extLst>
          </p:cNvPr>
          <p:cNvSpPr txBox="1"/>
          <p:nvPr/>
        </p:nvSpPr>
        <p:spPr>
          <a:xfrm>
            <a:off x="436845" y="1091242"/>
            <a:ext cx="3983277" cy="4493538"/>
          </a:xfrm>
          <a:prstGeom prst="rect">
            <a:avLst/>
          </a:prstGeom>
          <a:noFill/>
        </p:spPr>
        <p:txBody>
          <a:bodyPr wrap="square" rtlCol="0">
            <a:spAutoFit/>
          </a:bodyPr>
          <a:lstStyle/>
          <a:p>
            <a:pPr>
              <a:spcAft>
                <a:spcPts val="1200"/>
              </a:spcAft>
            </a:pPr>
            <a:r>
              <a:rPr lang="en-US" altLang="zh-CN" sz="2800" b="1" dirty="0">
                <a:solidFill>
                  <a:schemeClr val="bg1">
                    <a:lumMod val="85000"/>
                  </a:schemeClr>
                </a:solidFill>
              </a:rPr>
              <a:t>Tuition</a:t>
            </a:r>
          </a:p>
          <a:p>
            <a:pPr marL="285750" indent="-285750">
              <a:spcAft>
                <a:spcPts val="1200"/>
              </a:spcAft>
              <a:buFont typeface="Arial" panose="020B0604020202020204" pitchFamily="34" charset="0"/>
              <a:buChar char="•"/>
            </a:pPr>
            <a:r>
              <a:rPr lang="en-US" altLang="zh-CN" dirty="0">
                <a:solidFill>
                  <a:schemeClr val="bg1">
                    <a:lumMod val="85000"/>
                  </a:schemeClr>
                </a:solidFill>
              </a:rPr>
              <a:t>Weak positive correlation between tuition and overall score.</a:t>
            </a:r>
          </a:p>
          <a:p>
            <a:pPr marL="742950" lvl="1" indent="-285750">
              <a:spcAft>
                <a:spcPts val="1200"/>
              </a:spcAft>
              <a:buFont typeface="Arial" panose="020B0604020202020204" pitchFamily="34" charset="0"/>
              <a:buChar char="•"/>
            </a:pPr>
            <a:r>
              <a:rPr lang="en-US" altLang="zh-CN" dirty="0">
                <a:solidFill>
                  <a:schemeClr val="bg1">
                    <a:lumMod val="85000"/>
                  </a:schemeClr>
                </a:solidFill>
              </a:rPr>
              <a:t>Highly scored schools don’t necessarily need higher tuition. </a:t>
            </a:r>
          </a:p>
          <a:p>
            <a:pPr marL="742950" lvl="1" indent="-285750">
              <a:spcAft>
                <a:spcPts val="1200"/>
              </a:spcAft>
              <a:buFont typeface="Arial" panose="020B0604020202020204" pitchFamily="34" charset="0"/>
              <a:buChar char="•"/>
            </a:pPr>
            <a:r>
              <a:rPr lang="en-US" altLang="zh-CN" dirty="0">
                <a:solidFill>
                  <a:schemeClr val="bg1">
                    <a:lumMod val="85000"/>
                  </a:schemeClr>
                </a:solidFill>
              </a:rPr>
              <a:t>Small sample size </a:t>
            </a:r>
            <a:r>
              <a:rPr lang="en-US" altLang="zh-CN" dirty="0">
                <a:solidFill>
                  <a:schemeClr val="bg1">
                    <a:lumMod val="85000"/>
                  </a:schemeClr>
                </a:solidFill>
                <a:sym typeface="Wingdings" panose="05000000000000000000" pitchFamily="2" charset="2"/>
              </a:rPr>
              <a:t> </a:t>
            </a:r>
            <a:r>
              <a:rPr lang="en-US" altLang="zh-CN" dirty="0">
                <a:solidFill>
                  <a:schemeClr val="bg1">
                    <a:lumMod val="85000"/>
                  </a:schemeClr>
                </a:solidFill>
              </a:rPr>
              <a:t>not representative. </a:t>
            </a:r>
          </a:p>
          <a:p>
            <a:pPr marL="742950" lvl="1" indent="-285750">
              <a:spcAft>
                <a:spcPts val="1200"/>
              </a:spcAft>
              <a:buFont typeface="Arial" panose="020B0604020202020204" pitchFamily="34" charset="0"/>
              <a:buChar char="•"/>
            </a:pPr>
            <a:r>
              <a:rPr lang="en-US" altLang="zh-CN" dirty="0">
                <a:solidFill>
                  <a:schemeClr val="bg1">
                    <a:lumMod val="85000"/>
                  </a:schemeClr>
                </a:solidFill>
              </a:rPr>
              <a:t>Different method for correlation computation </a:t>
            </a:r>
            <a:r>
              <a:rPr lang="en-US" altLang="zh-CN" dirty="0">
                <a:solidFill>
                  <a:schemeClr val="bg1">
                    <a:lumMod val="85000"/>
                  </a:schemeClr>
                </a:solidFill>
                <a:sym typeface="Wingdings" panose="05000000000000000000" pitchFamily="2" charset="2"/>
              </a:rPr>
              <a:t> incomparable</a:t>
            </a:r>
          </a:p>
          <a:p>
            <a:pPr marL="285750" indent="-285750">
              <a:spcAft>
                <a:spcPts val="1200"/>
              </a:spcAft>
              <a:buFont typeface="Arial" panose="020B0604020202020204" pitchFamily="34" charset="0"/>
              <a:buChar char="•"/>
            </a:pPr>
            <a:r>
              <a:rPr lang="en-US" altLang="zh-CN" dirty="0">
                <a:solidFill>
                  <a:schemeClr val="bg1"/>
                </a:solidFill>
              </a:rPr>
              <a:t>Tuition has highest correlation with dataset</a:t>
            </a:r>
          </a:p>
          <a:p>
            <a:pPr marL="285750" indent="-285750">
              <a:spcAft>
                <a:spcPts val="1200"/>
              </a:spcAft>
              <a:buFont typeface="Arial" panose="020B0604020202020204" pitchFamily="34" charset="0"/>
              <a:buChar char="•"/>
            </a:pPr>
            <a:r>
              <a:rPr lang="en-US" altLang="zh-CN" dirty="0">
                <a:solidFill>
                  <a:schemeClr val="bg1"/>
                </a:solidFill>
                <a:sym typeface="Wingdings" panose="05000000000000000000" pitchFamily="2" charset="2"/>
              </a:rPr>
              <a:t>Other features</a:t>
            </a:r>
          </a:p>
        </p:txBody>
      </p:sp>
      <p:pic>
        <p:nvPicPr>
          <p:cNvPr id="5" name="图片 4">
            <a:extLst>
              <a:ext uri="{FF2B5EF4-FFF2-40B4-BE49-F238E27FC236}">
                <a16:creationId xmlns:a16="http://schemas.microsoft.com/office/drawing/2014/main" id="{EBB9D61A-E3AF-46B7-83B9-EA7AE599CCE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91317" y="219020"/>
            <a:ext cx="2975423" cy="2861094"/>
          </a:xfrm>
          <a:prstGeom prst="rect">
            <a:avLst/>
          </a:prstGeom>
          <a:noFill/>
          <a:ln>
            <a:noFill/>
          </a:ln>
        </p:spPr>
      </p:pic>
      <p:pic>
        <p:nvPicPr>
          <p:cNvPr id="7" name="图片 6">
            <a:extLst>
              <a:ext uri="{FF2B5EF4-FFF2-40B4-BE49-F238E27FC236}">
                <a16:creationId xmlns:a16="http://schemas.microsoft.com/office/drawing/2014/main" id="{CF799C6F-F91D-4984-9A0E-C95448EB41B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096516" y="332287"/>
            <a:ext cx="2476382" cy="1836622"/>
          </a:xfrm>
          <a:prstGeom prst="rect">
            <a:avLst/>
          </a:prstGeom>
          <a:noFill/>
          <a:ln>
            <a:noFill/>
          </a:ln>
        </p:spPr>
      </p:pic>
      <p:pic>
        <p:nvPicPr>
          <p:cNvPr id="10" name="图片 9">
            <a:extLst>
              <a:ext uri="{FF2B5EF4-FFF2-40B4-BE49-F238E27FC236}">
                <a16:creationId xmlns:a16="http://schemas.microsoft.com/office/drawing/2014/main" id="{215C85D8-079B-4C1F-8F85-0530B972380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461541" y="3080114"/>
            <a:ext cx="3744978" cy="3709461"/>
          </a:xfrm>
          <a:prstGeom prst="rect">
            <a:avLst/>
          </a:prstGeom>
          <a:noFill/>
          <a:ln>
            <a:noFill/>
          </a:ln>
        </p:spPr>
      </p:pic>
      <p:pic>
        <p:nvPicPr>
          <p:cNvPr id="11" name="图片 10">
            <a:extLst>
              <a:ext uri="{FF2B5EF4-FFF2-40B4-BE49-F238E27FC236}">
                <a16:creationId xmlns:a16="http://schemas.microsoft.com/office/drawing/2014/main" id="{1AD9A660-5212-4D56-941F-DAD7D6FA438D}"/>
              </a:ext>
            </a:extLst>
          </p:cNvPr>
          <p:cNvPicPr/>
          <p:nvPr/>
        </p:nvPicPr>
        <p:blipFill rotWithShape="1">
          <a:blip r:embed="rId5">
            <a:extLst>
              <a:ext uri="{28A0092B-C50C-407E-A947-70E740481C1C}">
                <a14:useLocalDpi xmlns:a14="http://schemas.microsoft.com/office/drawing/2010/main" val="0"/>
              </a:ext>
            </a:extLst>
          </a:blip>
          <a:srcRect r="53867"/>
          <a:stretch/>
        </p:blipFill>
        <p:spPr bwMode="auto">
          <a:xfrm>
            <a:off x="9620070" y="2357778"/>
            <a:ext cx="2110460" cy="2422380"/>
          </a:xfrm>
          <a:prstGeom prst="rect">
            <a:avLst/>
          </a:prstGeom>
          <a:noFill/>
          <a:ln>
            <a:noFill/>
          </a:ln>
        </p:spPr>
      </p:pic>
      <p:pic>
        <p:nvPicPr>
          <p:cNvPr id="12" name="图片 11">
            <a:extLst>
              <a:ext uri="{FF2B5EF4-FFF2-40B4-BE49-F238E27FC236}">
                <a16:creationId xmlns:a16="http://schemas.microsoft.com/office/drawing/2014/main" id="{1EB7F2D6-4BC6-447E-B5E3-ED5ABBDC4C11}"/>
              </a:ext>
            </a:extLst>
          </p:cNvPr>
          <p:cNvPicPr/>
          <p:nvPr/>
        </p:nvPicPr>
        <p:blipFill rotWithShape="1">
          <a:blip r:embed="rId5">
            <a:extLst>
              <a:ext uri="{28A0092B-C50C-407E-A947-70E740481C1C}">
                <a14:useLocalDpi xmlns:a14="http://schemas.microsoft.com/office/drawing/2010/main" val="0"/>
              </a:ext>
            </a:extLst>
          </a:blip>
          <a:srcRect l="55181" t="-822" r="-1314" b="13559"/>
          <a:stretch/>
        </p:blipFill>
        <p:spPr bwMode="auto">
          <a:xfrm>
            <a:off x="9644695" y="4780158"/>
            <a:ext cx="2110460" cy="2113836"/>
          </a:xfrm>
          <a:prstGeom prst="rect">
            <a:avLst/>
          </a:prstGeom>
          <a:noFill/>
          <a:ln>
            <a:noFill/>
          </a:ln>
        </p:spPr>
      </p:pic>
    </p:spTree>
    <p:extLst>
      <p:ext uri="{BB962C8B-B14F-4D97-AF65-F5344CB8AC3E}">
        <p14:creationId xmlns:p14="http://schemas.microsoft.com/office/powerpoint/2010/main" val="908213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7587288-D5EA-460A-B1FA-272A67393906}"/>
              </a:ext>
            </a:extLst>
          </p:cNvPr>
          <p:cNvSpPr/>
          <p:nvPr/>
        </p:nvSpPr>
        <p:spPr>
          <a:xfrm>
            <a:off x="0" y="0"/>
            <a:ext cx="504799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FB4A2DF8-9B9C-4284-9C27-B7EC5538733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55004" y="976763"/>
            <a:ext cx="5732145" cy="4722495"/>
          </a:xfrm>
          <a:prstGeom prst="rect">
            <a:avLst/>
          </a:prstGeom>
          <a:noFill/>
          <a:ln>
            <a:noFill/>
          </a:ln>
        </p:spPr>
      </p:pic>
      <p:sp>
        <p:nvSpPr>
          <p:cNvPr id="6" name="文本框 5">
            <a:extLst>
              <a:ext uri="{FF2B5EF4-FFF2-40B4-BE49-F238E27FC236}">
                <a16:creationId xmlns:a16="http://schemas.microsoft.com/office/drawing/2014/main" id="{39B21B8B-7FAF-4D7B-84C3-EC1D1B496209}"/>
              </a:ext>
            </a:extLst>
          </p:cNvPr>
          <p:cNvSpPr txBox="1"/>
          <p:nvPr/>
        </p:nvSpPr>
        <p:spPr>
          <a:xfrm>
            <a:off x="474617" y="891217"/>
            <a:ext cx="3983277" cy="5878532"/>
          </a:xfrm>
          <a:prstGeom prst="rect">
            <a:avLst/>
          </a:prstGeom>
          <a:noFill/>
        </p:spPr>
        <p:txBody>
          <a:bodyPr wrap="square" rtlCol="0">
            <a:spAutoFit/>
          </a:bodyPr>
          <a:lstStyle/>
          <a:p>
            <a:pPr>
              <a:spcAft>
                <a:spcPts val="1200"/>
              </a:spcAft>
            </a:pPr>
            <a:r>
              <a:rPr lang="en-US" altLang="zh-CN" sz="2800" b="1" dirty="0">
                <a:solidFill>
                  <a:schemeClr val="bg1"/>
                </a:solidFill>
              </a:rPr>
              <a:t>Overall Score</a:t>
            </a:r>
          </a:p>
          <a:p>
            <a:pPr marL="285750" indent="-285750">
              <a:spcAft>
                <a:spcPts val="1200"/>
              </a:spcAft>
              <a:buFont typeface="Arial" panose="020B0604020202020204" pitchFamily="34" charset="0"/>
              <a:buChar char="•"/>
            </a:pPr>
            <a:r>
              <a:rPr lang="en-US" altLang="zh-CN" dirty="0">
                <a:solidFill>
                  <a:schemeClr val="bg1"/>
                </a:solidFill>
              </a:rPr>
              <a:t>Overall score is especially highly correlated with cluster label and district</a:t>
            </a:r>
          </a:p>
          <a:p>
            <a:pPr marL="285750" indent="-285750">
              <a:spcAft>
                <a:spcPts val="1200"/>
              </a:spcAft>
              <a:buFont typeface="Arial" panose="020B0604020202020204" pitchFamily="34" charset="0"/>
              <a:buChar char="•"/>
            </a:pPr>
            <a:r>
              <a:rPr lang="en-US" altLang="zh-CN" dirty="0">
                <a:solidFill>
                  <a:schemeClr val="bg1">
                    <a:lumMod val="85000"/>
                  </a:schemeClr>
                </a:solidFill>
              </a:rPr>
              <a:t>However, differences between the groups are small. </a:t>
            </a:r>
          </a:p>
          <a:p>
            <a:pPr marL="285750" indent="-285750">
              <a:spcAft>
                <a:spcPts val="1200"/>
              </a:spcAft>
              <a:buFont typeface="Arial" panose="020B0604020202020204" pitchFamily="34" charset="0"/>
              <a:buChar char="•"/>
            </a:pPr>
            <a:r>
              <a:rPr lang="en-US" altLang="zh-CN" dirty="0">
                <a:solidFill>
                  <a:schemeClr val="bg1">
                    <a:lumMod val="85000"/>
                  </a:schemeClr>
                </a:solidFill>
              </a:rPr>
              <a:t>A few schools with top scores are located in Kowloon City, </a:t>
            </a:r>
            <a:r>
              <a:rPr lang="en-US" altLang="zh-CN" dirty="0" err="1">
                <a:solidFill>
                  <a:schemeClr val="bg1">
                    <a:lumMod val="85000"/>
                  </a:schemeClr>
                </a:solidFill>
              </a:rPr>
              <a:t>Yau</a:t>
            </a:r>
            <a:r>
              <a:rPr lang="en-US" altLang="zh-CN" dirty="0">
                <a:solidFill>
                  <a:schemeClr val="bg1">
                    <a:lumMod val="85000"/>
                  </a:schemeClr>
                </a:solidFill>
              </a:rPr>
              <a:t> </a:t>
            </a:r>
            <a:r>
              <a:rPr lang="en-US" altLang="zh-CN" dirty="0" err="1">
                <a:solidFill>
                  <a:schemeClr val="bg1">
                    <a:lumMod val="85000"/>
                  </a:schemeClr>
                </a:solidFill>
              </a:rPr>
              <a:t>Tsim</a:t>
            </a:r>
            <a:r>
              <a:rPr lang="en-US" altLang="zh-CN" dirty="0">
                <a:solidFill>
                  <a:schemeClr val="bg1">
                    <a:lumMod val="85000"/>
                  </a:schemeClr>
                </a:solidFill>
              </a:rPr>
              <a:t> </a:t>
            </a:r>
            <a:r>
              <a:rPr lang="en-US" altLang="zh-CN" dirty="0" err="1">
                <a:solidFill>
                  <a:schemeClr val="bg1">
                    <a:lumMod val="85000"/>
                  </a:schemeClr>
                </a:solidFill>
              </a:rPr>
              <a:t>Mong</a:t>
            </a:r>
            <a:r>
              <a:rPr lang="en-US" altLang="zh-CN" dirty="0">
                <a:solidFill>
                  <a:schemeClr val="bg1">
                    <a:lumMod val="85000"/>
                  </a:schemeClr>
                </a:solidFill>
              </a:rPr>
              <a:t> and Southern districts</a:t>
            </a:r>
          </a:p>
          <a:p>
            <a:pPr marL="285750" indent="-285750">
              <a:spcAft>
                <a:spcPts val="1200"/>
              </a:spcAft>
              <a:buFont typeface="Arial" panose="020B0604020202020204" pitchFamily="34" charset="0"/>
              <a:buChar char="•"/>
            </a:pPr>
            <a:r>
              <a:rPr lang="en-US" altLang="zh-CN" dirty="0">
                <a:solidFill>
                  <a:schemeClr val="bg1">
                    <a:lumMod val="85000"/>
                  </a:schemeClr>
                </a:solidFill>
              </a:rPr>
              <a:t>Direct subsidy scheme schools and private schools tend to have higher scores </a:t>
            </a:r>
          </a:p>
          <a:p>
            <a:pPr marL="285750" indent="-285750">
              <a:spcAft>
                <a:spcPts val="1200"/>
              </a:spcAft>
              <a:buFont typeface="Arial" panose="020B0604020202020204" pitchFamily="34" charset="0"/>
              <a:buChar char="•"/>
            </a:pPr>
            <a:r>
              <a:rPr lang="en-US" altLang="zh-CN" dirty="0">
                <a:solidFill>
                  <a:schemeClr val="bg1">
                    <a:lumMod val="85000"/>
                  </a:schemeClr>
                </a:solidFill>
              </a:rPr>
              <a:t>Single-gender schools tend to have higher score than Co-ed schools.</a:t>
            </a:r>
            <a:endParaRPr lang="zh-CN" altLang="zh-CN" dirty="0">
              <a:solidFill>
                <a:schemeClr val="bg1">
                  <a:lumMod val="85000"/>
                </a:schemeClr>
              </a:solidFill>
            </a:endParaRPr>
          </a:p>
          <a:p>
            <a:pPr marL="285750" indent="-285750">
              <a:spcAft>
                <a:spcPts val="1200"/>
              </a:spcAft>
              <a:buFont typeface="Arial" panose="020B0604020202020204" pitchFamily="34" charset="0"/>
              <a:buChar char="•"/>
            </a:pPr>
            <a:endParaRPr lang="en-US" altLang="zh-CN" dirty="0"/>
          </a:p>
          <a:p>
            <a:pPr marL="285750" indent="-285750">
              <a:spcAft>
                <a:spcPts val="1200"/>
              </a:spcAft>
              <a:buFont typeface="Arial" panose="020B0604020202020204" pitchFamily="34" charset="0"/>
              <a:buChar char="•"/>
            </a:pPr>
            <a:endParaRPr lang="en-US" altLang="zh-CN" dirty="0">
              <a:solidFill>
                <a:schemeClr val="bg1"/>
              </a:solidFill>
              <a:sym typeface="Wingdings" panose="05000000000000000000" pitchFamily="2" charset="2"/>
            </a:endParaRPr>
          </a:p>
        </p:txBody>
      </p:sp>
    </p:spTree>
    <p:extLst>
      <p:ext uri="{BB962C8B-B14F-4D97-AF65-F5344CB8AC3E}">
        <p14:creationId xmlns:p14="http://schemas.microsoft.com/office/powerpoint/2010/main" val="492337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7587288-D5EA-460A-B1FA-272A67393906}"/>
              </a:ext>
            </a:extLst>
          </p:cNvPr>
          <p:cNvSpPr/>
          <p:nvPr/>
        </p:nvSpPr>
        <p:spPr>
          <a:xfrm>
            <a:off x="0" y="0"/>
            <a:ext cx="504799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B4EC7113-777C-48AC-B5B6-3B5DD0596DAC}"/>
              </a:ext>
            </a:extLst>
          </p:cNvPr>
          <p:cNvSpPr txBox="1"/>
          <p:nvPr/>
        </p:nvSpPr>
        <p:spPr>
          <a:xfrm>
            <a:off x="474617" y="891217"/>
            <a:ext cx="3983277" cy="5878532"/>
          </a:xfrm>
          <a:prstGeom prst="rect">
            <a:avLst/>
          </a:prstGeom>
          <a:noFill/>
        </p:spPr>
        <p:txBody>
          <a:bodyPr wrap="square" rtlCol="0">
            <a:spAutoFit/>
          </a:bodyPr>
          <a:lstStyle/>
          <a:p>
            <a:pPr>
              <a:spcAft>
                <a:spcPts val="1200"/>
              </a:spcAft>
            </a:pPr>
            <a:r>
              <a:rPr lang="en-US" altLang="zh-CN" sz="2800" b="1" dirty="0">
                <a:solidFill>
                  <a:schemeClr val="bg1"/>
                </a:solidFill>
              </a:rPr>
              <a:t>Overall Score</a:t>
            </a:r>
          </a:p>
          <a:p>
            <a:pPr marL="285750" indent="-285750">
              <a:spcAft>
                <a:spcPts val="1200"/>
              </a:spcAft>
              <a:buFont typeface="Arial" panose="020B0604020202020204" pitchFamily="34" charset="0"/>
              <a:buChar char="•"/>
            </a:pPr>
            <a:r>
              <a:rPr lang="en-US" altLang="zh-CN" dirty="0">
                <a:solidFill>
                  <a:schemeClr val="bg1">
                    <a:lumMod val="85000"/>
                  </a:schemeClr>
                </a:solidFill>
              </a:rPr>
              <a:t>Overall score is especially highly correlated with cluster label and district</a:t>
            </a:r>
          </a:p>
          <a:p>
            <a:pPr marL="285750" indent="-285750">
              <a:spcAft>
                <a:spcPts val="1200"/>
              </a:spcAft>
              <a:buFont typeface="Arial" panose="020B0604020202020204" pitchFamily="34" charset="0"/>
              <a:buChar char="•"/>
            </a:pPr>
            <a:r>
              <a:rPr lang="en-US" altLang="zh-CN" dirty="0">
                <a:solidFill>
                  <a:schemeClr val="bg1"/>
                </a:solidFill>
              </a:rPr>
              <a:t>However, differences between the groups are small. </a:t>
            </a:r>
          </a:p>
          <a:p>
            <a:pPr marL="285750" indent="-285750">
              <a:spcAft>
                <a:spcPts val="1200"/>
              </a:spcAft>
              <a:buFont typeface="Arial" panose="020B0604020202020204" pitchFamily="34" charset="0"/>
              <a:buChar char="•"/>
            </a:pPr>
            <a:r>
              <a:rPr lang="en-US" altLang="zh-CN" dirty="0">
                <a:solidFill>
                  <a:schemeClr val="bg1"/>
                </a:solidFill>
              </a:rPr>
              <a:t>A few schools with top scores are located in Kowloon City, </a:t>
            </a:r>
            <a:r>
              <a:rPr lang="en-US" altLang="zh-CN" dirty="0" err="1">
                <a:solidFill>
                  <a:schemeClr val="bg1"/>
                </a:solidFill>
              </a:rPr>
              <a:t>Yau</a:t>
            </a:r>
            <a:r>
              <a:rPr lang="en-US" altLang="zh-CN" dirty="0">
                <a:solidFill>
                  <a:schemeClr val="bg1"/>
                </a:solidFill>
              </a:rPr>
              <a:t> </a:t>
            </a:r>
            <a:r>
              <a:rPr lang="en-US" altLang="zh-CN" dirty="0" err="1">
                <a:solidFill>
                  <a:schemeClr val="bg1"/>
                </a:solidFill>
              </a:rPr>
              <a:t>Tsim</a:t>
            </a:r>
            <a:r>
              <a:rPr lang="en-US" altLang="zh-CN" dirty="0">
                <a:solidFill>
                  <a:schemeClr val="bg1"/>
                </a:solidFill>
              </a:rPr>
              <a:t> </a:t>
            </a:r>
            <a:r>
              <a:rPr lang="en-US" altLang="zh-CN" dirty="0" err="1">
                <a:solidFill>
                  <a:schemeClr val="bg1"/>
                </a:solidFill>
              </a:rPr>
              <a:t>Mong</a:t>
            </a:r>
            <a:r>
              <a:rPr lang="en-US" altLang="zh-CN" dirty="0">
                <a:solidFill>
                  <a:schemeClr val="bg1"/>
                </a:solidFill>
              </a:rPr>
              <a:t> and Southern districts</a:t>
            </a:r>
          </a:p>
          <a:p>
            <a:pPr marL="285750" indent="-285750">
              <a:spcAft>
                <a:spcPts val="1200"/>
              </a:spcAft>
              <a:buFont typeface="Arial" panose="020B0604020202020204" pitchFamily="34" charset="0"/>
              <a:buChar char="•"/>
            </a:pPr>
            <a:r>
              <a:rPr lang="en-US" altLang="zh-CN" dirty="0">
                <a:solidFill>
                  <a:schemeClr val="bg1"/>
                </a:solidFill>
              </a:rPr>
              <a:t>Direct subsidy scheme schools and private schools tend to have higher scores </a:t>
            </a:r>
          </a:p>
          <a:p>
            <a:pPr marL="285750" indent="-285750">
              <a:spcAft>
                <a:spcPts val="1200"/>
              </a:spcAft>
              <a:buFont typeface="Arial" panose="020B0604020202020204" pitchFamily="34" charset="0"/>
              <a:buChar char="•"/>
            </a:pPr>
            <a:r>
              <a:rPr lang="en-US" altLang="zh-CN" dirty="0">
                <a:solidFill>
                  <a:schemeClr val="bg1"/>
                </a:solidFill>
              </a:rPr>
              <a:t>Single-gender schools tend to have higher score than Co-ed schools.</a:t>
            </a:r>
            <a:endParaRPr lang="zh-CN" altLang="zh-CN" dirty="0">
              <a:solidFill>
                <a:schemeClr val="bg1"/>
              </a:solidFill>
            </a:endParaRPr>
          </a:p>
          <a:p>
            <a:pPr marL="285750" indent="-285750">
              <a:spcAft>
                <a:spcPts val="1200"/>
              </a:spcAft>
              <a:buFont typeface="Arial" panose="020B0604020202020204" pitchFamily="34" charset="0"/>
              <a:buChar char="•"/>
            </a:pPr>
            <a:endParaRPr lang="en-US" altLang="zh-CN" dirty="0"/>
          </a:p>
          <a:p>
            <a:pPr marL="285750" indent="-285750">
              <a:spcAft>
                <a:spcPts val="1200"/>
              </a:spcAft>
              <a:buFont typeface="Arial" panose="020B0604020202020204" pitchFamily="34" charset="0"/>
              <a:buChar char="•"/>
            </a:pPr>
            <a:endParaRPr lang="en-US" altLang="zh-CN" dirty="0">
              <a:solidFill>
                <a:schemeClr val="bg1"/>
              </a:solidFill>
              <a:sym typeface="Wingdings" panose="05000000000000000000" pitchFamily="2" charset="2"/>
            </a:endParaRPr>
          </a:p>
        </p:txBody>
      </p:sp>
      <p:pic>
        <p:nvPicPr>
          <p:cNvPr id="13" name="图片 12">
            <a:extLst>
              <a:ext uri="{FF2B5EF4-FFF2-40B4-BE49-F238E27FC236}">
                <a16:creationId xmlns:a16="http://schemas.microsoft.com/office/drawing/2014/main" id="{2E571661-62C1-4C2F-A445-DE1257ACE95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774555" y="4083552"/>
            <a:ext cx="2417445" cy="2005330"/>
          </a:xfrm>
          <a:prstGeom prst="rect">
            <a:avLst/>
          </a:prstGeom>
          <a:noFill/>
          <a:ln>
            <a:noFill/>
          </a:ln>
        </p:spPr>
      </p:pic>
      <p:pic>
        <p:nvPicPr>
          <p:cNvPr id="14" name="图片 13">
            <a:extLst>
              <a:ext uri="{FF2B5EF4-FFF2-40B4-BE49-F238E27FC236}">
                <a16:creationId xmlns:a16="http://schemas.microsoft.com/office/drawing/2014/main" id="{F9026DC4-C6AD-48A4-B56C-8C39E23F51E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069552" y="296076"/>
            <a:ext cx="3452495" cy="3705860"/>
          </a:xfrm>
          <a:prstGeom prst="rect">
            <a:avLst/>
          </a:prstGeom>
          <a:noFill/>
          <a:ln>
            <a:noFill/>
          </a:ln>
        </p:spPr>
      </p:pic>
      <p:pic>
        <p:nvPicPr>
          <p:cNvPr id="15" name="图片 14">
            <a:extLst>
              <a:ext uri="{FF2B5EF4-FFF2-40B4-BE49-F238E27FC236}">
                <a16:creationId xmlns:a16="http://schemas.microsoft.com/office/drawing/2014/main" id="{18180EA1-1A5C-4BA8-A315-E94E80E1712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296823" y="3987523"/>
            <a:ext cx="2336680" cy="2513607"/>
          </a:xfrm>
          <a:prstGeom prst="rect">
            <a:avLst/>
          </a:prstGeom>
          <a:noFill/>
          <a:ln>
            <a:noFill/>
          </a:ln>
        </p:spPr>
      </p:pic>
      <p:pic>
        <p:nvPicPr>
          <p:cNvPr id="16" name="图片 15">
            <a:extLst>
              <a:ext uri="{FF2B5EF4-FFF2-40B4-BE49-F238E27FC236}">
                <a16:creationId xmlns:a16="http://schemas.microsoft.com/office/drawing/2014/main" id="{59BBD276-3E77-453F-BD54-0C5C8EFC52A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296823" y="317175"/>
            <a:ext cx="2336680" cy="3387858"/>
          </a:xfrm>
          <a:prstGeom prst="rect">
            <a:avLst/>
          </a:prstGeom>
          <a:noFill/>
          <a:ln>
            <a:noFill/>
          </a:ln>
        </p:spPr>
      </p:pic>
      <p:pic>
        <p:nvPicPr>
          <p:cNvPr id="17" name="图片 16">
            <a:extLst>
              <a:ext uri="{FF2B5EF4-FFF2-40B4-BE49-F238E27FC236}">
                <a16:creationId xmlns:a16="http://schemas.microsoft.com/office/drawing/2014/main" id="{CE8D8EE4-C832-45ED-A6B8-80EDCE66000A}"/>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682314" y="4008622"/>
            <a:ext cx="2043430" cy="2155190"/>
          </a:xfrm>
          <a:prstGeom prst="rect">
            <a:avLst/>
          </a:prstGeom>
          <a:noFill/>
          <a:ln>
            <a:noFill/>
          </a:ln>
        </p:spPr>
      </p:pic>
    </p:spTree>
    <p:extLst>
      <p:ext uri="{BB962C8B-B14F-4D97-AF65-F5344CB8AC3E}">
        <p14:creationId xmlns:p14="http://schemas.microsoft.com/office/powerpoint/2010/main" val="3351448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FAEF9-290E-4E6A-8B64-C969D250E835}"/>
              </a:ext>
            </a:extLst>
          </p:cNvPr>
          <p:cNvSpPr>
            <a:spLocks noGrp="1"/>
          </p:cNvSpPr>
          <p:nvPr>
            <p:ph type="title"/>
          </p:nvPr>
        </p:nvSpPr>
        <p:spPr/>
        <p:txBody>
          <a:bodyPr/>
          <a:lstStyle/>
          <a:p>
            <a:r>
              <a:rPr lang="en-US" altLang="zh-CN" b="1" dirty="0"/>
              <a:t>Introduction</a:t>
            </a:r>
            <a:br>
              <a:rPr lang="zh-CN" altLang="zh-CN" dirty="0"/>
            </a:br>
            <a:endParaRPr lang="zh-CN" altLang="en-US" dirty="0"/>
          </a:p>
        </p:txBody>
      </p:sp>
      <p:sp>
        <p:nvSpPr>
          <p:cNvPr id="3" name="内容占位符 2">
            <a:extLst>
              <a:ext uri="{FF2B5EF4-FFF2-40B4-BE49-F238E27FC236}">
                <a16:creationId xmlns:a16="http://schemas.microsoft.com/office/drawing/2014/main" id="{14A18E3C-3945-44D8-8068-EA50CED358AF}"/>
              </a:ext>
            </a:extLst>
          </p:cNvPr>
          <p:cNvSpPr>
            <a:spLocks noGrp="1"/>
          </p:cNvSpPr>
          <p:nvPr>
            <p:ph idx="1"/>
          </p:nvPr>
        </p:nvSpPr>
        <p:spPr/>
        <p:txBody>
          <a:bodyPr>
            <a:normAutofit/>
          </a:bodyPr>
          <a:lstStyle/>
          <a:p>
            <a:pPr lvl="0"/>
            <a:r>
              <a:rPr lang="en-US" altLang="zh-CN" dirty="0"/>
              <a:t>Hong Kong is a city with extremely high population density and diverse culture. Different districts may possess very different features and environment. </a:t>
            </a:r>
          </a:p>
          <a:p>
            <a:pPr lvl="0"/>
            <a:r>
              <a:rPr lang="en-US" altLang="zh-CN" dirty="0"/>
              <a:t>Education has always been a hot topic and attracts a lot of attentions in HK society. While the educational resources and cultural influences may differ in these different types of schools, the neighborhood around these schools may also have certain patterns that might be influential to the students.</a:t>
            </a:r>
            <a:endParaRPr lang="zh-CN" altLang="zh-CN" dirty="0"/>
          </a:p>
          <a:p>
            <a:pPr lvl="0"/>
            <a:r>
              <a:rPr lang="en-US" altLang="zh-CN" dirty="0"/>
              <a:t>In an attempt to focus on education in the context of Hong Kong districts, the following questions/aims are raised for this project:</a:t>
            </a:r>
            <a:endParaRPr lang="zh-CN" altLang="zh-CN" dirty="0"/>
          </a:p>
          <a:p>
            <a:endParaRPr lang="zh-CN" altLang="en-US" dirty="0"/>
          </a:p>
        </p:txBody>
      </p:sp>
    </p:spTree>
    <p:extLst>
      <p:ext uri="{BB962C8B-B14F-4D97-AF65-F5344CB8AC3E}">
        <p14:creationId xmlns:p14="http://schemas.microsoft.com/office/powerpoint/2010/main" val="1396274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C7A97A-A7DE-4DFB-8542-1E4BF24C7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E111DB0-3D73-4D20-9D57-CEF5A0D86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标题 3">
            <a:extLst>
              <a:ext uri="{FF2B5EF4-FFF2-40B4-BE49-F238E27FC236}">
                <a16:creationId xmlns:a16="http://schemas.microsoft.com/office/drawing/2014/main" id="{A380A0A5-21B0-4F9C-B0D5-2A7B3B48959B}"/>
              </a:ext>
            </a:extLst>
          </p:cNvPr>
          <p:cNvSpPr>
            <a:spLocks noGrp="1"/>
          </p:cNvSpPr>
          <p:nvPr>
            <p:ph type="ctrTitle"/>
          </p:nvPr>
        </p:nvSpPr>
        <p:spPr>
          <a:xfrm>
            <a:off x="643467" y="1298448"/>
            <a:ext cx="3685070" cy="3255264"/>
          </a:xfrm>
        </p:spPr>
        <p:txBody>
          <a:bodyPr>
            <a:normAutofit/>
          </a:bodyPr>
          <a:lstStyle/>
          <a:p>
            <a:r>
              <a:rPr lang="en-US" altLang="zh-CN" b="1" spc="-60"/>
              <a:t>Results</a:t>
            </a:r>
            <a:endParaRPr lang="zh-CN" altLang="en-US" b="1" spc="-60"/>
          </a:p>
        </p:txBody>
      </p:sp>
      <p:sp>
        <p:nvSpPr>
          <p:cNvPr id="5" name="副标题 4">
            <a:extLst>
              <a:ext uri="{FF2B5EF4-FFF2-40B4-BE49-F238E27FC236}">
                <a16:creationId xmlns:a16="http://schemas.microsoft.com/office/drawing/2014/main" id="{E44A5CFA-5FCC-4B73-91FF-0156FA6646E5}"/>
              </a:ext>
            </a:extLst>
          </p:cNvPr>
          <p:cNvSpPr>
            <a:spLocks noGrp="1"/>
          </p:cNvSpPr>
          <p:nvPr>
            <p:ph type="subTitle" idx="1"/>
          </p:nvPr>
        </p:nvSpPr>
        <p:spPr>
          <a:xfrm>
            <a:off x="643467" y="4670246"/>
            <a:ext cx="3685070" cy="914400"/>
          </a:xfrm>
        </p:spPr>
        <p:txBody>
          <a:bodyPr>
            <a:normAutofit/>
          </a:bodyPr>
          <a:lstStyle/>
          <a:p>
            <a:r>
              <a:rPr lang="en-US" altLang="zh-CN" sz="2000"/>
              <a:t>4. Correlations between school distribution in 18 districts and domestic statistics</a:t>
            </a:r>
            <a:endParaRPr lang="zh-CN" altLang="en-US" sz="2000"/>
          </a:p>
        </p:txBody>
      </p:sp>
      <p:sp>
        <p:nvSpPr>
          <p:cNvPr id="15" name="Rectangle 14">
            <a:extLst>
              <a:ext uri="{FF2B5EF4-FFF2-40B4-BE49-F238E27FC236}">
                <a16:creationId xmlns:a16="http://schemas.microsoft.com/office/drawing/2014/main" id="{027ADCA0-A066-4B16-8E1F-3C2483947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图片 7" descr="一群穿着运动服的人&#10;&#10;描述已自动生成">
            <a:extLst>
              <a:ext uri="{FF2B5EF4-FFF2-40B4-BE49-F238E27FC236}">
                <a16:creationId xmlns:a16="http://schemas.microsoft.com/office/drawing/2014/main" id="{9DEB0082-5F71-46F7-A3EA-239670FDD64C}"/>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261"/>
                    </a14:imgEffect>
                    <a14:imgEffect>
                      <a14:saturation sat="64000"/>
                    </a14:imgEffect>
                  </a14:imgLayer>
                </a14:imgProps>
              </a:ext>
              <a:ext uri="{28A0092B-C50C-407E-A947-70E740481C1C}">
                <a14:useLocalDpi xmlns:a14="http://schemas.microsoft.com/office/drawing/2010/main" val="0"/>
              </a:ext>
            </a:extLst>
          </a:blip>
          <a:srcRect l="2251" r="18018"/>
          <a:stretch/>
        </p:blipFill>
        <p:spPr>
          <a:xfrm>
            <a:off x="5120640" y="759599"/>
            <a:ext cx="6367271" cy="5330650"/>
          </a:xfrm>
          <a:prstGeom prst="rect">
            <a:avLst/>
          </a:prstGeom>
        </p:spPr>
      </p:pic>
    </p:spTree>
    <p:extLst>
      <p:ext uri="{BB962C8B-B14F-4D97-AF65-F5344CB8AC3E}">
        <p14:creationId xmlns:p14="http://schemas.microsoft.com/office/powerpoint/2010/main" val="2219522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E72BB7F-228E-47DF-BE3A-70465C4823D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1618" y="424173"/>
            <a:ext cx="6370990" cy="6278901"/>
          </a:xfrm>
          <a:prstGeom prst="rect">
            <a:avLst/>
          </a:prstGeom>
          <a:noFill/>
          <a:ln>
            <a:noFill/>
          </a:ln>
        </p:spPr>
      </p:pic>
      <p:sp>
        <p:nvSpPr>
          <p:cNvPr id="4" name="矩形 3">
            <a:extLst>
              <a:ext uri="{FF2B5EF4-FFF2-40B4-BE49-F238E27FC236}">
                <a16:creationId xmlns:a16="http://schemas.microsoft.com/office/drawing/2014/main" id="{293B5E54-B5C6-449E-971E-3172BFB3E147}"/>
              </a:ext>
            </a:extLst>
          </p:cNvPr>
          <p:cNvSpPr/>
          <p:nvPr/>
        </p:nvSpPr>
        <p:spPr>
          <a:xfrm>
            <a:off x="0" y="0"/>
            <a:ext cx="504799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A912CBCE-F7A1-4F82-85B5-112FFC5E4A39}"/>
              </a:ext>
            </a:extLst>
          </p:cNvPr>
          <p:cNvSpPr txBox="1"/>
          <p:nvPr/>
        </p:nvSpPr>
        <p:spPr>
          <a:xfrm>
            <a:off x="246703" y="228123"/>
            <a:ext cx="4554583" cy="640175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altLang="zh-CN" dirty="0">
                <a:solidFill>
                  <a:schemeClr val="bg1"/>
                </a:solidFill>
              </a:rPr>
              <a:t>Four domestic income and rent statistics are positively correlated with each other.</a:t>
            </a:r>
          </a:p>
          <a:p>
            <a:pPr marL="285750" indent="-285750">
              <a:spcAft>
                <a:spcPts val="1200"/>
              </a:spcAft>
              <a:buFont typeface="Arial" panose="020B0604020202020204" pitchFamily="34" charset="0"/>
              <a:buChar char="•"/>
            </a:pPr>
            <a:r>
              <a:rPr lang="en-US" altLang="zh-CN" dirty="0">
                <a:solidFill>
                  <a:schemeClr val="bg1"/>
                </a:solidFill>
              </a:rPr>
              <a:t>Only the Median Monthly Domestic Household Income is negatively correlated with the density of schools (with two outliers).</a:t>
            </a:r>
          </a:p>
          <a:p>
            <a:pPr marL="285750" indent="-285750">
              <a:spcAft>
                <a:spcPts val="1200"/>
              </a:spcAft>
              <a:buFont typeface="Arial" panose="020B0604020202020204" pitchFamily="34" charset="0"/>
              <a:buChar char="•"/>
            </a:pPr>
            <a:r>
              <a:rPr lang="en-US" altLang="zh-CN" dirty="0">
                <a:solidFill>
                  <a:schemeClr val="bg1"/>
                </a:solidFill>
              </a:rPr>
              <a:t>Cluster 6 and Aided Primary School are the most distinct categories (due to abundance?)</a:t>
            </a:r>
          </a:p>
          <a:p>
            <a:pPr marL="285750" indent="-285750">
              <a:spcAft>
                <a:spcPts val="1200"/>
              </a:spcAft>
              <a:buFont typeface="Arial" panose="020B0604020202020204" pitchFamily="34" charset="0"/>
              <a:buChar char="•"/>
            </a:pPr>
            <a:r>
              <a:rPr lang="en-US" altLang="zh-CN" dirty="0">
                <a:solidFill>
                  <a:schemeClr val="bg1"/>
                </a:solidFill>
              </a:rPr>
              <a:t>Overall score is positively correlated with all dataset categories except Aided Primary Schools</a:t>
            </a:r>
          </a:p>
          <a:p>
            <a:pPr marL="285750" indent="-285750">
              <a:spcAft>
                <a:spcPts val="1200"/>
              </a:spcAft>
              <a:buFont typeface="Arial" panose="020B0604020202020204" pitchFamily="34" charset="0"/>
              <a:buChar char="•"/>
            </a:pPr>
            <a:r>
              <a:rPr lang="en-US" altLang="zh-CN" dirty="0">
                <a:solidFill>
                  <a:schemeClr val="bg1"/>
                </a:solidFill>
              </a:rPr>
              <a:t>Average tuition has an apparent negative correlation with density of schools (supply-demand relationship).</a:t>
            </a:r>
          </a:p>
          <a:p>
            <a:pPr marL="285750" indent="-285750">
              <a:spcAft>
                <a:spcPts val="1200"/>
              </a:spcAft>
              <a:buFont typeface="Arial" panose="020B0604020202020204" pitchFamily="34" charset="0"/>
              <a:buChar char="•"/>
            </a:pPr>
            <a:r>
              <a:rPr lang="en-US" altLang="zh-CN" dirty="0">
                <a:solidFill>
                  <a:schemeClr val="bg1"/>
                </a:solidFill>
              </a:rPr>
              <a:t>A type of districts dominated by cluster 6 schools and correlated with lower proportion of Aided Primary Schools (e.g. Central and Western, </a:t>
            </a:r>
            <a:r>
              <a:rPr lang="en-US" altLang="zh-CN" dirty="0" err="1">
                <a:solidFill>
                  <a:schemeClr val="bg1"/>
                </a:solidFill>
              </a:rPr>
              <a:t>Wanchai</a:t>
            </a:r>
            <a:r>
              <a:rPr lang="en-US" altLang="zh-CN" dirty="0">
                <a:solidFill>
                  <a:schemeClr val="bg1"/>
                </a:solidFill>
              </a:rPr>
              <a:t> &amp; </a:t>
            </a:r>
            <a:r>
              <a:rPr lang="en-US" altLang="zh-CN" dirty="0" err="1">
                <a:solidFill>
                  <a:schemeClr val="bg1"/>
                </a:solidFill>
              </a:rPr>
              <a:t>Yau</a:t>
            </a:r>
            <a:r>
              <a:rPr lang="en-US" altLang="zh-CN" dirty="0">
                <a:solidFill>
                  <a:schemeClr val="bg1"/>
                </a:solidFill>
              </a:rPr>
              <a:t> </a:t>
            </a:r>
            <a:r>
              <a:rPr lang="en-US" altLang="zh-CN" dirty="0" err="1">
                <a:solidFill>
                  <a:schemeClr val="bg1"/>
                </a:solidFill>
              </a:rPr>
              <a:t>Tsim</a:t>
            </a:r>
            <a:r>
              <a:rPr lang="en-US" altLang="zh-CN" dirty="0">
                <a:solidFill>
                  <a:schemeClr val="bg1"/>
                </a:solidFill>
              </a:rPr>
              <a:t> </a:t>
            </a:r>
            <a:r>
              <a:rPr lang="en-US" altLang="zh-CN" dirty="0" err="1">
                <a:solidFill>
                  <a:schemeClr val="bg1"/>
                </a:solidFill>
              </a:rPr>
              <a:t>Mong</a:t>
            </a:r>
            <a:r>
              <a:rPr lang="en-US" altLang="zh-CN" dirty="0">
                <a:solidFill>
                  <a:schemeClr val="bg1"/>
                </a:solidFill>
              </a:rPr>
              <a:t>)</a:t>
            </a:r>
          </a:p>
        </p:txBody>
      </p:sp>
    </p:spTree>
    <p:extLst>
      <p:ext uri="{BB962C8B-B14F-4D97-AF65-F5344CB8AC3E}">
        <p14:creationId xmlns:p14="http://schemas.microsoft.com/office/powerpoint/2010/main" val="1144685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93B5E54-B5C6-449E-971E-3172BFB3E147}"/>
              </a:ext>
            </a:extLst>
          </p:cNvPr>
          <p:cNvSpPr/>
          <p:nvPr/>
        </p:nvSpPr>
        <p:spPr>
          <a:xfrm>
            <a:off x="0" y="0"/>
            <a:ext cx="504799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A912CBCE-F7A1-4F82-85B5-112FFC5E4A39}"/>
              </a:ext>
            </a:extLst>
          </p:cNvPr>
          <p:cNvSpPr txBox="1"/>
          <p:nvPr/>
        </p:nvSpPr>
        <p:spPr>
          <a:xfrm>
            <a:off x="246703" y="228123"/>
            <a:ext cx="4554583" cy="640175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altLang="zh-CN" dirty="0">
                <a:solidFill>
                  <a:schemeClr val="bg1">
                    <a:lumMod val="85000"/>
                  </a:schemeClr>
                </a:solidFill>
              </a:rPr>
              <a:t>Four domestic income and rent statistics are positively correlated with each other.</a:t>
            </a:r>
          </a:p>
          <a:p>
            <a:pPr marL="285750" indent="-285750">
              <a:spcAft>
                <a:spcPts val="1200"/>
              </a:spcAft>
              <a:buFont typeface="Arial" panose="020B0604020202020204" pitchFamily="34" charset="0"/>
              <a:buChar char="•"/>
            </a:pPr>
            <a:r>
              <a:rPr lang="en-US" altLang="zh-CN" dirty="0">
                <a:solidFill>
                  <a:schemeClr val="bg1"/>
                </a:solidFill>
              </a:rPr>
              <a:t>Only the Median Monthly Domestic Household Income is negatively correlated with the density of schools (with two outliers).</a:t>
            </a:r>
          </a:p>
          <a:p>
            <a:pPr marL="285750" indent="-285750">
              <a:spcAft>
                <a:spcPts val="1200"/>
              </a:spcAft>
              <a:buFont typeface="Arial" panose="020B0604020202020204" pitchFamily="34" charset="0"/>
              <a:buChar char="•"/>
            </a:pPr>
            <a:r>
              <a:rPr lang="en-US" altLang="zh-CN" dirty="0">
                <a:solidFill>
                  <a:schemeClr val="bg1">
                    <a:lumMod val="85000"/>
                  </a:schemeClr>
                </a:solidFill>
              </a:rPr>
              <a:t>Cluster 6 and Aided Primary School are the most distinct categories (due to abundance?)</a:t>
            </a:r>
          </a:p>
          <a:p>
            <a:pPr marL="285750" indent="-285750">
              <a:spcAft>
                <a:spcPts val="1200"/>
              </a:spcAft>
              <a:buFont typeface="Arial" panose="020B0604020202020204" pitchFamily="34" charset="0"/>
              <a:buChar char="•"/>
            </a:pPr>
            <a:r>
              <a:rPr lang="en-US" altLang="zh-CN" dirty="0">
                <a:solidFill>
                  <a:schemeClr val="bg1">
                    <a:lumMod val="85000"/>
                  </a:schemeClr>
                </a:solidFill>
              </a:rPr>
              <a:t>Overall score is positively correlated with all dataset categories except Aided Primary Schools</a:t>
            </a:r>
          </a:p>
          <a:p>
            <a:pPr marL="285750" indent="-285750">
              <a:spcAft>
                <a:spcPts val="1200"/>
              </a:spcAft>
              <a:buFont typeface="Arial" panose="020B0604020202020204" pitchFamily="34" charset="0"/>
              <a:buChar char="•"/>
            </a:pPr>
            <a:r>
              <a:rPr lang="en-US" altLang="zh-CN" dirty="0">
                <a:solidFill>
                  <a:schemeClr val="bg1">
                    <a:lumMod val="85000"/>
                  </a:schemeClr>
                </a:solidFill>
              </a:rPr>
              <a:t>Average tuition has an apparent negative correlation with density of schools (supply-demand relationship).</a:t>
            </a:r>
          </a:p>
          <a:p>
            <a:pPr marL="285750" indent="-285750">
              <a:spcAft>
                <a:spcPts val="1200"/>
              </a:spcAft>
              <a:buFont typeface="Arial" panose="020B0604020202020204" pitchFamily="34" charset="0"/>
              <a:buChar char="•"/>
            </a:pPr>
            <a:r>
              <a:rPr lang="en-US" altLang="zh-CN" dirty="0">
                <a:solidFill>
                  <a:schemeClr val="bg1">
                    <a:lumMod val="85000"/>
                  </a:schemeClr>
                </a:solidFill>
              </a:rPr>
              <a:t>A type of districts dominated by cluster 6 schools and correlated with lower proportion of Aided Primary Schools (e.g. Central and Western, </a:t>
            </a:r>
            <a:r>
              <a:rPr lang="en-US" altLang="zh-CN" dirty="0" err="1">
                <a:solidFill>
                  <a:schemeClr val="bg1">
                    <a:lumMod val="85000"/>
                  </a:schemeClr>
                </a:solidFill>
              </a:rPr>
              <a:t>Wanchai</a:t>
            </a:r>
            <a:r>
              <a:rPr lang="en-US" altLang="zh-CN" dirty="0">
                <a:solidFill>
                  <a:schemeClr val="bg1">
                    <a:lumMod val="85000"/>
                  </a:schemeClr>
                </a:solidFill>
              </a:rPr>
              <a:t> &amp; </a:t>
            </a:r>
            <a:r>
              <a:rPr lang="en-US" altLang="zh-CN" dirty="0" err="1">
                <a:solidFill>
                  <a:schemeClr val="bg1">
                    <a:lumMod val="85000"/>
                  </a:schemeClr>
                </a:solidFill>
              </a:rPr>
              <a:t>Yau</a:t>
            </a:r>
            <a:r>
              <a:rPr lang="en-US" altLang="zh-CN" dirty="0">
                <a:solidFill>
                  <a:schemeClr val="bg1">
                    <a:lumMod val="85000"/>
                  </a:schemeClr>
                </a:solidFill>
              </a:rPr>
              <a:t> </a:t>
            </a:r>
            <a:r>
              <a:rPr lang="en-US" altLang="zh-CN" dirty="0" err="1">
                <a:solidFill>
                  <a:schemeClr val="bg1">
                    <a:lumMod val="85000"/>
                  </a:schemeClr>
                </a:solidFill>
              </a:rPr>
              <a:t>Tsim</a:t>
            </a:r>
            <a:r>
              <a:rPr lang="en-US" altLang="zh-CN" dirty="0">
                <a:solidFill>
                  <a:schemeClr val="bg1">
                    <a:lumMod val="85000"/>
                  </a:schemeClr>
                </a:solidFill>
              </a:rPr>
              <a:t> </a:t>
            </a:r>
            <a:r>
              <a:rPr lang="en-US" altLang="zh-CN" dirty="0" err="1">
                <a:solidFill>
                  <a:schemeClr val="bg1">
                    <a:lumMod val="85000"/>
                  </a:schemeClr>
                </a:solidFill>
              </a:rPr>
              <a:t>Mong</a:t>
            </a:r>
            <a:r>
              <a:rPr lang="en-US" altLang="zh-CN" dirty="0">
                <a:solidFill>
                  <a:schemeClr val="bg1">
                    <a:lumMod val="85000"/>
                  </a:schemeClr>
                </a:solidFill>
              </a:rPr>
              <a:t>)</a:t>
            </a:r>
          </a:p>
        </p:txBody>
      </p:sp>
      <p:pic>
        <p:nvPicPr>
          <p:cNvPr id="6" name="图片 5">
            <a:extLst>
              <a:ext uri="{FF2B5EF4-FFF2-40B4-BE49-F238E27FC236}">
                <a16:creationId xmlns:a16="http://schemas.microsoft.com/office/drawing/2014/main" id="{9406E439-348F-46D7-9D9B-932FEB7FFA9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71990" y="964564"/>
            <a:ext cx="6573307" cy="4197985"/>
          </a:xfrm>
          <a:prstGeom prst="rect">
            <a:avLst/>
          </a:prstGeom>
          <a:noFill/>
          <a:ln>
            <a:noFill/>
          </a:ln>
        </p:spPr>
      </p:pic>
    </p:spTree>
    <p:extLst>
      <p:ext uri="{BB962C8B-B14F-4D97-AF65-F5344CB8AC3E}">
        <p14:creationId xmlns:p14="http://schemas.microsoft.com/office/powerpoint/2010/main" val="653205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93B5E54-B5C6-449E-971E-3172BFB3E147}"/>
              </a:ext>
            </a:extLst>
          </p:cNvPr>
          <p:cNvSpPr/>
          <p:nvPr/>
        </p:nvSpPr>
        <p:spPr>
          <a:xfrm>
            <a:off x="0" y="0"/>
            <a:ext cx="504799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A912CBCE-F7A1-4F82-85B5-112FFC5E4A39}"/>
              </a:ext>
            </a:extLst>
          </p:cNvPr>
          <p:cNvSpPr txBox="1"/>
          <p:nvPr/>
        </p:nvSpPr>
        <p:spPr>
          <a:xfrm>
            <a:off x="246703" y="228123"/>
            <a:ext cx="4554583" cy="640175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altLang="zh-CN" dirty="0">
                <a:solidFill>
                  <a:schemeClr val="bg1">
                    <a:lumMod val="85000"/>
                  </a:schemeClr>
                </a:solidFill>
              </a:rPr>
              <a:t>Four domestic income and rent statistics are positively correlated with each other.</a:t>
            </a:r>
          </a:p>
          <a:p>
            <a:pPr marL="285750" indent="-285750">
              <a:spcAft>
                <a:spcPts val="1200"/>
              </a:spcAft>
              <a:buFont typeface="Arial" panose="020B0604020202020204" pitchFamily="34" charset="0"/>
              <a:buChar char="•"/>
            </a:pPr>
            <a:r>
              <a:rPr lang="en-US" altLang="zh-CN" dirty="0">
                <a:solidFill>
                  <a:schemeClr val="bg1">
                    <a:lumMod val="85000"/>
                  </a:schemeClr>
                </a:solidFill>
              </a:rPr>
              <a:t>Only the Median Monthly Domestic Household Income is negatively correlated with the density of schools (with two outliers).</a:t>
            </a:r>
          </a:p>
          <a:p>
            <a:pPr marL="285750" indent="-285750">
              <a:spcAft>
                <a:spcPts val="1200"/>
              </a:spcAft>
              <a:buFont typeface="Arial" panose="020B0604020202020204" pitchFamily="34" charset="0"/>
              <a:buChar char="•"/>
            </a:pPr>
            <a:r>
              <a:rPr lang="en-US" altLang="zh-CN" dirty="0">
                <a:solidFill>
                  <a:schemeClr val="bg1"/>
                </a:solidFill>
              </a:rPr>
              <a:t>Cluster 6 and Aided Primary School are the most distinct categories (due to abundance?)</a:t>
            </a:r>
          </a:p>
          <a:p>
            <a:pPr marL="285750" indent="-285750">
              <a:spcAft>
                <a:spcPts val="1200"/>
              </a:spcAft>
              <a:buFont typeface="Arial" panose="020B0604020202020204" pitchFamily="34" charset="0"/>
              <a:buChar char="•"/>
            </a:pPr>
            <a:r>
              <a:rPr lang="en-US" altLang="zh-CN" dirty="0">
                <a:solidFill>
                  <a:schemeClr val="bg1">
                    <a:lumMod val="85000"/>
                  </a:schemeClr>
                </a:solidFill>
              </a:rPr>
              <a:t>Overall score is positively correlated with all dataset categories except Aided Primary Schools</a:t>
            </a:r>
          </a:p>
          <a:p>
            <a:pPr marL="285750" indent="-285750">
              <a:spcAft>
                <a:spcPts val="1200"/>
              </a:spcAft>
              <a:buFont typeface="Arial" panose="020B0604020202020204" pitchFamily="34" charset="0"/>
              <a:buChar char="•"/>
            </a:pPr>
            <a:r>
              <a:rPr lang="en-US" altLang="zh-CN" dirty="0">
                <a:solidFill>
                  <a:schemeClr val="bg1">
                    <a:lumMod val="85000"/>
                  </a:schemeClr>
                </a:solidFill>
              </a:rPr>
              <a:t>Average tuition has an apparent negative correlation with density of schools (supply-demand relationship).</a:t>
            </a:r>
          </a:p>
          <a:p>
            <a:pPr marL="285750" indent="-285750">
              <a:spcAft>
                <a:spcPts val="1200"/>
              </a:spcAft>
              <a:buFont typeface="Arial" panose="020B0604020202020204" pitchFamily="34" charset="0"/>
              <a:buChar char="•"/>
            </a:pPr>
            <a:r>
              <a:rPr lang="en-US" altLang="zh-CN" dirty="0">
                <a:solidFill>
                  <a:schemeClr val="bg1"/>
                </a:solidFill>
              </a:rPr>
              <a:t>A type of districts dominated by cluster 6 schools and correlated with lower proportion of Aided Primary Schools (e.g. Central and Western, </a:t>
            </a:r>
            <a:r>
              <a:rPr lang="en-US" altLang="zh-CN" dirty="0" err="1">
                <a:solidFill>
                  <a:schemeClr val="bg1"/>
                </a:solidFill>
              </a:rPr>
              <a:t>Wanchai</a:t>
            </a:r>
            <a:r>
              <a:rPr lang="en-US" altLang="zh-CN" dirty="0">
                <a:solidFill>
                  <a:schemeClr val="bg1"/>
                </a:solidFill>
              </a:rPr>
              <a:t> &amp; </a:t>
            </a:r>
            <a:r>
              <a:rPr lang="en-US" altLang="zh-CN" dirty="0" err="1">
                <a:solidFill>
                  <a:schemeClr val="bg1"/>
                </a:solidFill>
              </a:rPr>
              <a:t>Yau</a:t>
            </a:r>
            <a:r>
              <a:rPr lang="en-US" altLang="zh-CN" dirty="0">
                <a:solidFill>
                  <a:schemeClr val="bg1"/>
                </a:solidFill>
              </a:rPr>
              <a:t> </a:t>
            </a:r>
            <a:r>
              <a:rPr lang="en-US" altLang="zh-CN" dirty="0" err="1">
                <a:solidFill>
                  <a:schemeClr val="bg1"/>
                </a:solidFill>
              </a:rPr>
              <a:t>Tsim</a:t>
            </a:r>
            <a:r>
              <a:rPr lang="en-US" altLang="zh-CN" dirty="0">
                <a:solidFill>
                  <a:schemeClr val="bg1"/>
                </a:solidFill>
              </a:rPr>
              <a:t> </a:t>
            </a:r>
            <a:r>
              <a:rPr lang="en-US" altLang="zh-CN" dirty="0" err="1">
                <a:solidFill>
                  <a:schemeClr val="bg1"/>
                </a:solidFill>
              </a:rPr>
              <a:t>Mong</a:t>
            </a:r>
            <a:r>
              <a:rPr lang="en-US" altLang="zh-CN" dirty="0">
                <a:solidFill>
                  <a:schemeClr val="bg1"/>
                </a:solidFill>
              </a:rPr>
              <a:t>)</a:t>
            </a:r>
          </a:p>
        </p:txBody>
      </p:sp>
      <p:pic>
        <p:nvPicPr>
          <p:cNvPr id="7" name="图片 6">
            <a:extLst>
              <a:ext uri="{FF2B5EF4-FFF2-40B4-BE49-F238E27FC236}">
                <a16:creationId xmlns:a16="http://schemas.microsoft.com/office/drawing/2014/main" id="{390077DF-5AC0-4EB4-8E15-85F79AB628E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94693" y="1598453"/>
            <a:ext cx="6828666" cy="3661093"/>
          </a:xfrm>
          <a:prstGeom prst="rect">
            <a:avLst/>
          </a:prstGeom>
          <a:noFill/>
          <a:ln>
            <a:noFill/>
          </a:ln>
        </p:spPr>
      </p:pic>
    </p:spTree>
    <p:extLst>
      <p:ext uri="{BB962C8B-B14F-4D97-AF65-F5344CB8AC3E}">
        <p14:creationId xmlns:p14="http://schemas.microsoft.com/office/powerpoint/2010/main" val="2750499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C7A97A-A7DE-4DFB-8542-1E4BF24C7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E111DB0-3D73-4D20-9D57-CEF5A0D86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标题 3">
            <a:extLst>
              <a:ext uri="{FF2B5EF4-FFF2-40B4-BE49-F238E27FC236}">
                <a16:creationId xmlns:a16="http://schemas.microsoft.com/office/drawing/2014/main" id="{A380A0A5-21B0-4F9C-B0D5-2A7B3B48959B}"/>
              </a:ext>
            </a:extLst>
          </p:cNvPr>
          <p:cNvSpPr>
            <a:spLocks noGrp="1"/>
          </p:cNvSpPr>
          <p:nvPr>
            <p:ph type="ctrTitle"/>
          </p:nvPr>
        </p:nvSpPr>
        <p:spPr>
          <a:xfrm>
            <a:off x="643467" y="1298448"/>
            <a:ext cx="3685070" cy="3255264"/>
          </a:xfrm>
        </p:spPr>
        <p:txBody>
          <a:bodyPr>
            <a:normAutofit/>
          </a:bodyPr>
          <a:lstStyle/>
          <a:p>
            <a:r>
              <a:rPr lang="en-US" altLang="zh-CN" b="1" spc="-60" dirty="0"/>
              <a:t>Discussion</a:t>
            </a:r>
            <a:br>
              <a:rPr lang="en-US" altLang="zh-CN" b="1" spc="-60" dirty="0"/>
            </a:br>
            <a:r>
              <a:rPr lang="en-US" altLang="zh-CN" b="1" spc="-60" dirty="0"/>
              <a:t>&amp; Conclusion</a:t>
            </a:r>
            <a:endParaRPr lang="zh-CN" altLang="en-US" b="1" spc="-60" dirty="0"/>
          </a:p>
        </p:txBody>
      </p:sp>
      <p:sp>
        <p:nvSpPr>
          <p:cNvPr id="3" name="副标题 2">
            <a:extLst>
              <a:ext uri="{FF2B5EF4-FFF2-40B4-BE49-F238E27FC236}">
                <a16:creationId xmlns:a16="http://schemas.microsoft.com/office/drawing/2014/main" id="{F5619C9D-3E89-4013-B6A2-F1B87C323FCE}"/>
              </a:ext>
            </a:extLst>
          </p:cNvPr>
          <p:cNvSpPr>
            <a:spLocks noGrp="1"/>
          </p:cNvSpPr>
          <p:nvPr>
            <p:ph type="subTitle" idx="1"/>
          </p:nvPr>
        </p:nvSpPr>
        <p:spPr>
          <a:xfrm>
            <a:off x="643467" y="4670246"/>
            <a:ext cx="3685070" cy="914400"/>
          </a:xfrm>
        </p:spPr>
        <p:txBody>
          <a:bodyPr>
            <a:normAutofit/>
          </a:bodyPr>
          <a:lstStyle/>
          <a:p>
            <a:endParaRPr lang="zh-CN" altLang="en-US"/>
          </a:p>
        </p:txBody>
      </p:sp>
      <p:pic>
        <p:nvPicPr>
          <p:cNvPr id="6" name="图片 5" descr="一群穿着运动服的人&#10;&#10;描述已自动生成">
            <a:extLst>
              <a:ext uri="{FF2B5EF4-FFF2-40B4-BE49-F238E27FC236}">
                <a16:creationId xmlns:a16="http://schemas.microsoft.com/office/drawing/2014/main" id="{9B845BA8-5C60-4B3B-977F-51755203EAF5}"/>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261"/>
                    </a14:imgEffect>
                    <a14:imgEffect>
                      <a14:saturation sat="64000"/>
                    </a14:imgEffect>
                  </a14:imgLayer>
                </a14:imgProps>
              </a:ext>
              <a:ext uri="{28A0092B-C50C-407E-A947-70E740481C1C}">
                <a14:useLocalDpi xmlns:a14="http://schemas.microsoft.com/office/drawing/2010/main" val="0"/>
              </a:ext>
            </a:extLst>
          </a:blip>
          <a:srcRect l="2251" r="18018"/>
          <a:stretch/>
        </p:blipFill>
        <p:spPr>
          <a:xfrm>
            <a:off x="5120640" y="759599"/>
            <a:ext cx="6367271" cy="5330650"/>
          </a:xfrm>
          <a:prstGeom prst="rect">
            <a:avLst/>
          </a:prstGeom>
        </p:spPr>
      </p:pic>
      <p:sp>
        <p:nvSpPr>
          <p:cNvPr id="15" name="Rectangle 14">
            <a:extLst>
              <a:ext uri="{FF2B5EF4-FFF2-40B4-BE49-F238E27FC236}">
                <a16:creationId xmlns:a16="http://schemas.microsoft.com/office/drawing/2014/main" id="{027ADCA0-A066-4B16-8E1F-3C2483947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89757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3577A01-3DD8-4E33-BEE1-3065F7E6F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599"/>
            <a:ext cx="705248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562D58B0-7FF4-4749-BC67-241795E39E2C}"/>
              </a:ext>
            </a:extLst>
          </p:cNvPr>
          <p:cNvSpPr>
            <a:spLocks noGrp="1"/>
          </p:cNvSpPr>
          <p:nvPr>
            <p:ph type="title"/>
          </p:nvPr>
        </p:nvSpPr>
        <p:spPr>
          <a:xfrm>
            <a:off x="289248" y="1123837"/>
            <a:ext cx="6451110" cy="1255469"/>
          </a:xfrm>
        </p:spPr>
        <p:txBody>
          <a:bodyPr>
            <a:normAutofit/>
          </a:bodyPr>
          <a:lstStyle/>
          <a:p>
            <a:r>
              <a:rPr lang="en-US" altLang="zh-CN" b="1" dirty="0">
                <a:solidFill>
                  <a:schemeClr val="bg1"/>
                </a:solidFill>
                <a:latin typeface="+mn-lt"/>
                <a:ea typeface="+mn-ea"/>
                <a:cs typeface="+mn-cs"/>
              </a:rPr>
              <a:t>Conclusions</a:t>
            </a:r>
            <a:endParaRPr lang="zh-CN" altLang="en-US" b="1" dirty="0">
              <a:solidFill>
                <a:schemeClr val="bg1"/>
              </a:solidFill>
              <a:latin typeface="+mn-lt"/>
              <a:ea typeface="+mn-ea"/>
              <a:cs typeface="+mn-cs"/>
            </a:endParaRPr>
          </a:p>
        </p:txBody>
      </p:sp>
      <p:sp>
        <p:nvSpPr>
          <p:cNvPr id="3" name="内容占位符 2">
            <a:extLst>
              <a:ext uri="{FF2B5EF4-FFF2-40B4-BE49-F238E27FC236}">
                <a16:creationId xmlns:a16="http://schemas.microsoft.com/office/drawing/2014/main" id="{7AD21F23-3DC3-4559-B437-C40AB9FDD2AF}"/>
              </a:ext>
            </a:extLst>
          </p:cNvPr>
          <p:cNvSpPr>
            <a:spLocks noGrp="1"/>
          </p:cNvSpPr>
          <p:nvPr>
            <p:ph idx="1"/>
          </p:nvPr>
        </p:nvSpPr>
        <p:spPr>
          <a:xfrm>
            <a:off x="289248" y="2269764"/>
            <a:ext cx="6451109" cy="3274586"/>
          </a:xfrm>
        </p:spPr>
        <p:txBody>
          <a:bodyPr anchor="t">
            <a:normAutofit/>
          </a:bodyPr>
          <a:lstStyle/>
          <a:p>
            <a:pPr>
              <a:buClr>
                <a:schemeClr val="bg1"/>
              </a:buClr>
            </a:pPr>
            <a:r>
              <a:rPr lang="en-US" altLang="zh-CN" sz="1700">
                <a:solidFill>
                  <a:srgbClr val="FFFFFF"/>
                </a:solidFill>
              </a:rPr>
              <a:t>The results revealed a largely similar pool of common venue categories near primary schools, which are mainly restaurants and food shops.</a:t>
            </a:r>
          </a:p>
          <a:p>
            <a:pPr>
              <a:buClr>
                <a:schemeClr val="bg1"/>
              </a:buClr>
            </a:pPr>
            <a:r>
              <a:rPr lang="en-US" altLang="zh-CN" sz="1700">
                <a:solidFill>
                  <a:srgbClr val="FFFFFF"/>
                </a:solidFill>
              </a:rPr>
              <a:t>A certain cluster (cluster 6) is predominant and seems to have a correlation with the most common type of school (aided primary school). The schools in this cluster is especially abundant in Wan Chai, Central and Western, and Yau Tsim Mong districts, which share many similarities in statistics like “Median Rent to Income Ratio”.</a:t>
            </a:r>
          </a:p>
          <a:p>
            <a:pPr>
              <a:buClr>
                <a:schemeClr val="bg1"/>
              </a:buClr>
            </a:pPr>
            <a:r>
              <a:rPr lang="en-US" altLang="zh-CN" sz="1700">
                <a:solidFill>
                  <a:srgbClr val="FFFFFF"/>
                </a:solidFill>
              </a:rPr>
              <a:t>Economic features of a district are correlated with the neighborhood and environment, including the localization of primary schools.</a:t>
            </a:r>
            <a:endParaRPr lang="zh-CN" altLang="zh-CN" sz="1700">
              <a:solidFill>
                <a:srgbClr val="FFFFFF"/>
              </a:solidFill>
            </a:endParaRPr>
          </a:p>
          <a:p>
            <a:pPr>
              <a:buClr>
                <a:schemeClr val="bg1"/>
              </a:buClr>
            </a:pPr>
            <a:endParaRPr lang="zh-CN" altLang="zh-CN" sz="1700">
              <a:solidFill>
                <a:srgbClr val="FFFFFF"/>
              </a:solidFill>
            </a:endParaRPr>
          </a:p>
          <a:p>
            <a:pPr>
              <a:buClr>
                <a:schemeClr val="bg1"/>
              </a:buClr>
            </a:pPr>
            <a:endParaRPr lang="zh-CN" altLang="en-US" sz="1700">
              <a:solidFill>
                <a:srgbClr val="FFFFFF"/>
              </a:solidFill>
            </a:endParaRPr>
          </a:p>
        </p:txBody>
      </p:sp>
      <p:pic>
        <p:nvPicPr>
          <p:cNvPr id="7" name="图片 6" descr="图片包含 户外, 人, 草, 年轻&#10;&#10;描述已自动生成">
            <a:extLst>
              <a:ext uri="{FF2B5EF4-FFF2-40B4-BE49-F238E27FC236}">
                <a16:creationId xmlns:a16="http://schemas.microsoft.com/office/drawing/2014/main" id="{17DE1161-D75A-4D79-A1A7-4A4145406846}"/>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3963"/>
                    </a14:imgEffect>
                    <a14:imgEffect>
                      <a14:saturation sat="64000"/>
                    </a14:imgEffect>
                  </a14:imgLayer>
                </a14:imgProps>
              </a:ext>
              <a:ext uri="{28A0092B-C50C-407E-A947-70E740481C1C}">
                <a14:useLocalDpi xmlns:a14="http://schemas.microsoft.com/office/drawing/2010/main" val="0"/>
              </a:ext>
            </a:extLst>
          </a:blip>
          <a:srcRect l="31603" r="27289"/>
          <a:stretch/>
        </p:blipFill>
        <p:spPr>
          <a:xfrm>
            <a:off x="7545032" y="759599"/>
            <a:ext cx="3778286" cy="5330650"/>
          </a:xfrm>
          <a:prstGeom prst="rect">
            <a:avLst/>
          </a:prstGeom>
        </p:spPr>
      </p:pic>
    </p:spTree>
    <p:extLst>
      <p:ext uri="{BB962C8B-B14F-4D97-AF65-F5344CB8AC3E}">
        <p14:creationId xmlns:p14="http://schemas.microsoft.com/office/powerpoint/2010/main" val="3393913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3577A01-3DD8-4E33-BEE1-3065F7E6F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599"/>
            <a:ext cx="705248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AB844469-2745-4860-9D3F-2E5A9406CD0D}"/>
              </a:ext>
            </a:extLst>
          </p:cNvPr>
          <p:cNvSpPr>
            <a:spLocks noGrp="1"/>
          </p:cNvSpPr>
          <p:nvPr>
            <p:ph type="title"/>
          </p:nvPr>
        </p:nvSpPr>
        <p:spPr>
          <a:xfrm>
            <a:off x="289248" y="1123837"/>
            <a:ext cx="6451110" cy="1255469"/>
          </a:xfrm>
        </p:spPr>
        <p:txBody>
          <a:bodyPr>
            <a:normAutofit/>
          </a:bodyPr>
          <a:lstStyle/>
          <a:p>
            <a:r>
              <a:rPr lang="en-US" altLang="zh-CN" b="1" dirty="0">
                <a:latin typeface="+mn-lt"/>
              </a:rPr>
              <a:t>Limitations</a:t>
            </a:r>
            <a:endParaRPr lang="zh-CN" altLang="en-US" b="1" dirty="0">
              <a:latin typeface="+mn-lt"/>
            </a:endParaRPr>
          </a:p>
        </p:txBody>
      </p:sp>
      <p:sp>
        <p:nvSpPr>
          <p:cNvPr id="3" name="内容占位符 2">
            <a:extLst>
              <a:ext uri="{FF2B5EF4-FFF2-40B4-BE49-F238E27FC236}">
                <a16:creationId xmlns:a16="http://schemas.microsoft.com/office/drawing/2014/main" id="{2195D1A5-AC1C-465D-918E-E4D6FE98EFCF}"/>
              </a:ext>
            </a:extLst>
          </p:cNvPr>
          <p:cNvSpPr>
            <a:spLocks noGrp="1"/>
          </p:cNvSpPr>
          <p:nvPr>
            <p:ph idx="1"/>
          </p:nvPr>
        </p:nvSpPr>
        <p:spPr>
          <a:xfrm>
            <a:off x="289248" y="2510395"/>
            <a:ext cx="6451109" cy="3274586"/>
          </a:xfrm>
        </p:spPr>
        <p:txBody>
          <a:bodyPr anchor="t">
            <a:normAutofit/>
          </a:bodyPr>
          <a:lstStyle/>
          <a:p>
            <a:pPr>
              <a:buClr>
                <a:schemeClr val="bg1"/>
              </a:buClr>
            </a:pPr>
            <a:r>
              <a:rPr lang="en-US" altLang="zh-CN" dirty="0">
                <a:solidFill>
                  <a:srgbClr val="FFFFFF"/>
                </a:solidFill>
              </a:rPr>
              <a:t>The features used for clustering is essentially not very differentiating and may not be directly related to other features (e.g. tuition and score, etc.). </a:t>
            </a:r>
          </a:p>
          <a:p>
            <a:pPr>
              <a:buClr>
                <a:schemeClr val="bg1"/>
              </a:buClr>
            </a:pPr>
            <a:r>
              <a:rPr lang="en-US" altLang="zh-CN" dirty="0">
                <a:solidFill>
                  <a:srgbClr val="FFFFFF"/>
                </a:solidFill>
              </a:rPr>
              <a:t>Not extracting rating information for these venues for more interesting analysis that might be useful for business purposes</a:t>
            </a:r>
          </a:p>
          <a:p>
            <a:pPr>
              <a:buClr>
                <a:schemeClr val="bg1"/>
              </a:buClr>
            </a:pPr>
            <a:r>
              <a:rPr lang="en-US" altLang="zh-CN" dirty="0">
                <a:solidFill>
                  <a:srgbClr val="FFFFFF"/>
                </a:solidFill>
              </a:rPr>
              <a:t>Single data source for data of tuition and scores that was not evaluated for the credibility due to the limit of resource.</a:t>
            </a:r>
          </a:p>
          <a:p>
            <a:endParaRPr lang="zh-CN" altLang="en-US" dirty="0">
              <a:solidFill>
                <a:srgbClr val="FFFFFF"/>
              </a:solidFill>
            </a:endParaRPr>
          </a:p>
        </p:txBody>
      </p:sp>
      <p:pic>
        <p:nvPicPr>
          <p:cNvPr id="6" name="图片 5" descr="图片包含 户外, 人, 草, 年轻&#10;&#10;描述已自动生成">
            <a:extLst>
              <a:ext uri="{FF2B5EF4-FFF2-40B4-BE49-F238E27FC236}">
                <a16:creationId xmlns:a16="http://schemas.microsoft.com/office/drawing/2014/main" id="{DC26D1FA-5E5A-4126-8F05-E2A94A9182C6}"/>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3963"/>
                    </a14:imgEffect>
                    <a14:imgEffect>
                      <a14:saturation sat="64000"/>
                    </a14:imgEffect>
                  </a14:imgLayer>
                </a14:imgProps>
              </a:ext>
              <a:ext uri="{28A0092B-C50C-407E-A947-70E740481C1C}">
                <a14:useLocalDpi xmlns:a14="http://schemas.microsoft.com/office/drawing/2010/main" val="0"/>
              </a:ext>
            </a:extLst>
          </a:blip>
          <a:srcRect l="31603" r="27289"/>
          <a:stretch/>
        </p:blipFill>
        <p:spPr>
          <a:xfrm>
            <a:off x="7545032" y="759599"/>
            <a:ext cx="3778286" cy="5330650"/>
          </a:xfrm>
          <a:prstGeom prst="rect">
            <a:avLst/>
          </a:prstGeom>
        </p:spPr>
      </p:pic>
    </p:spTree>
    <p:extLst>
      <p:ext uri="{BB962C8B-B14F-4D97-AF65-F5344CB8AC3E}">
        <p14:creationId xmlns:p14="http://schemas.microsoft.com/office/powerpoint/2010/main" val="3435191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3577A01-3DD8-4E33-BEE1-3065F7E6F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599"/>
            <a:ext cx="705248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974D81BE-A71D-4B59-8BCA-2539BE8E69B0}"/>
              </a:ext>
            </a:extLst>
          </p:cNvPr>
          <p:cNvSpPr>
            <a:spLocks noGrp="1"/>
          </p:cNvSpPr>
          <p:nvPr>
            <p:ph type="title"/>
          </p:nvPr>
        </p:nvSpPr>
        <p:spPr>
          <a:xfrm>
            <a:off x="289248" y="1123837"/>
            <a:ext cx="6451110" cy="1255469"/>
          </a:xfrm>
        </p:spPr>
        <p:txBody>
          <a:bodyPr>
            <a:normAutofit/>
          </a:bodyPr>
          <a:lstStyle/>
          <a:p>
            <a:r>
              <a:rPr lang="en-US" altLang="zh-CN" b="1" dirty="0">
                <a:latin typeface="+mn-lt"/>
              </a:rPr>
              <a:t>Significance</a:t>
            </a:r>
            <a:endParaRPr lang="zh-CN" altLang="en-US" b="1" dirty="0">
              <a:latin typeface="+mn-lt"/>
            </a:endParaRPr>
          </a:p>
        </p:txBody>
      </p:sp>
      <p:sp>
        <p:nvSpPr>
          <p:cNvPr id="3" name="内容占位符 2">
            <a:extLst>
              <a:ext uri="{FF2B5EF4-FFF2-40B4-BE49-F238E27FC236}">
                <a16:creationId xmlns:a16="http://schemas.microsoft.com/office/drawing/2014/main" id="{78455443-59F7-415E-8392-52892D36CB9A}"/>
              </a:ext>
            </a:extLst>
          </p:cNvPr>
          <p:cNvSpPr>
            <a:spLocks noGrp="1"/>
          </p:cNvSpPr>
          <p:nvPr>
            <p:ph idx="1"/>
          </p:nvPr>
        </p:nvSpPr>
        <p:spPr>
          <a:xfrm>
            <a:off x="289248" y="2510395"/>
            <a:ext cx="6451109" cy="3274586"/>
          </a:xfrm>
        </p:spPr>
        <p:txBody>
          <a:bodyPr anchor="t">
            <a:normAutofit/>
          </a:bodyPr>
          <a:lstStyle/>
          <a:p>
            <a:pPr>
              <a:buClr>
                <a:schemeClr val="bg1"/>
              </a:buClr>
            </a:pPr>
            <a:r>
              <a:rPr lang="en-US" altLang="zh-CN" dirty="0">
                <a:solidFill>
                  <a:schemeClr val="bg1"/>
                </a:solidFill>
              </a:rPr>
              <a:t>Provides an overview about the general features and distributions of primary schools in Hong Kong</a:t>
            </a:r>
          </a:p>
          <a:p>
            <a:pPr>
              <a:buClr>
                <a:schemeClr val="bg1"/>
              </a:buClr>
            </a:pPr>
            <a:r>
              <a:rPr lang="en-US" altLang="zh-CN" dirty="0">
                <a:solidFill>
                  <a:schemeClr val="bg1"/>
                </a:solidFill>
              </a:rPr>
              <a:t>A reference for parents to have an idea about the basic features of each district and the education resources. </a:t>
            </a:r>
          </a:p>
          <a:p>
            <a:pPr>
              <a:buClr>
                <a:schemeClr val="bg1"/>
              </a:buClr>
            </a:pPr>
            <a:r>
              <a:rPr lang="en-US" altLang="zh-CN" dirty="0">
                <a:solidFill>
                  <a:schemeClr val="bg1"/>
                </a:solidFill>
              </a:rPr>
              <a:t>Far from extrapolating any social inferences or decisive conclusions from this simple analysis due to a severe lack of additional information and research.</a:t>
            </a:r>
            <a:endParaRPr lang="zh-CN" altLang="zh-CN" dirty="0">
              <a:solidFill>
                <a:schemeClr val="bg1"/>
              </a:solidFill>
            </a:endParaRPr>
          </a:p>
          <a:p>
            <a:endParaRPr lang="zh-CN" altLang="en-US" dirty="0">
              <a:solidFill>
                <a:srgbClr val="FFFFFF"/>
              </a:solidFill>
            </a:endParaRPr>
          </a:p>
        </p:txBody>
      </p:sp>
      <p:pic>
        <p:nvPicPr>
          <p:cNvPr id="9" name="图片 8" descr="图片包含 户外, 人, 草, 年轻&#10;&#10;描述已自动生成">
            <a:extLst>
              <a:ext uri="{FF2B5EF4-FFF2-40B4-BE49-F238E27FC236}">
                <a16:creationId xmlns:a16="http://schemas.microsoft.com/office/drawing/2014/main" id="{0D848D71-848D-4D87-A54D-543DD081F6F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3963"/>
                    </a14:imgEffect>
                    <a14:imgEffect>
                      <a14:saturation sat="64000"/>
                    </a14:imgEffect>
                  </a14:imgLayer>
                </a14:imgProps>
              </a:ext>
              <a:ext uri="{28A0092B-C50C-407E-A947-70E740481C1C}">
                <a14:useLocalDpi xmlns:a14="http://schemas.microsoft.com/office/drawing/2010/main" val="0"/>
              </a:ext>
            </a:extLst>
          </a:blip>
          <a:srcRect l="31603" r="27289"/>
          <a:stretch/>
        </p:blipFill>
        <p:spPr>
          <a:xfrm>
            <a:off x="7545032" y="759599"/>
            <a:ext cx="3778286" cy="5330650"/>
          </a:xfrm>
          <a:prstGeom prst="rect">
            <a:avLst/>
          </a:prstGeom>
        </p:spPr>
      </p:pic>
    </p:spTree>
    <p:extLst>
      <p:ext uri="{BB962C8B-B14F-4D97-AF65-F5344CB8AC3E}">
        <p14:creationId xmlns:p14="http://schemas.microsoft.com/office/powerpoint/2010/main" val="3476834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B139C3-4A0E-49A1-B68F-1DC3D6328DB4}"/>
              </a:ext>
            </a:extLst>
          </p:cNvPr>
          <p:cNvSpPr>
            <a:spLocks noGrp="1"/>
          </p:cNvSpPr>
          <p:nvPr>
            <p:ph type="title"/>
          </p:nvPr>
        </p:nvSpPr>
        <p:spPr/>
        <p:txBody>
          <a:bodyPr/>
          <a:lstStyle/>
          <a:p>
            <a:r>
              <a:rPr lang="en-US" altLang="zh-CN" b="1" dirty="0"/>
              <a:t>Questions</a:t>
            </a:r>
            <a:endParaRPr lang="zh-CN" altLang="en-US" b="1" dirty="0"/>
          </a:p>
        </p:txBody>
      </p:sp>
      <p:sp>
        <p:nvSpPr>
          <p:cNvPr id="3" name="内容占位符 2">
            <a:extLst>
              <a:ext uri="{FF2B5EF4-FFF2-40B4-BE49-F238E27FC236}">
                <a16:creationId xmlns:a16="http://schemas.microsoft.com/office/drawing/2014/main" id="{12DED76C-F938-4927-A659-5C75EEEF14CD}"/>
              </a:ext>
            </a:extLst>
          </p:cNvPr>
          <p:cNvSpPr>
            <a:spLocks noGrp="1"/>
          </p:cNvSpPr>
          <p:nvPr>
            <p:ph idx="1"/>
          </p:nvPr>
        </p:nvSpPr>
        <p:spPr/>
        <p:txBody>
          <a:bodyPr/>
          <a:lstStyle/>
          <a:p>
            <a:pPr lvl="1"/>
            <a:r>
              <a:rPr lang="en-US" altLang="zh-CN" dirty="0"/>
              <a:t>Are there any general features for venues nearby primary schools? Can these features help group schools into clusters?</a:t>
            </a:r>
            <a:endParaRPr lang="zh-CN" altLang="zh-CN" dirty="0"/>
          </a:p>
          <a:p>
            <a:pPr lvl="1"/>
            <a:r>
              <a:rPr lang="en-US" altLang="zh-CN" dirty="0"/>
              <a:t>If the schools can be clustered, does it correlate to its category (government, private, international, etc.?), or the district where it is located?</a:t>
            </a:r>
            <a:endParaRPr lang="zh-CN" altLang="zh-CN" dirty="0"/>
          </a:p>
          <a:p>
            <a:pPr lvl="1"/>
            <a:r>
              <a:rPr lang="en-US" altLang="zh-CN" dirty="0"/>
              <a:t>Is educational resource correlated with other features of the district, e.g. household income, rent, etc.?</a:t>
            </a:r>
            <a:endParaRPr lang="zh-CN" altLang="zh-CN" dirty="0"/>
          </a:p>
          <a:p>
            <a:pPr lvl="1"/>
            <a:r>
              <a:rPr lang="en-US" altLang="zh-CN" dirty="0"/>
              <a:t>From the above observations, generate implications for students, parents or educators</a:t>
            </a:r>
            <a:endParaRPr lang="zh-CN" altLang="zh-CN" dirty="0"/>
          </a:p>
        </p:txBody>
      </p:sp>
    </p:spTree>
    <p:extLst>
      <p:ext uri="{BB962C8B-B14F-4D97-AF65-F5344CB8AC3E}">
        <p14:creationId xmlns:p14="http://schemas.microsoft.com/office/powerpoint/2010/main" val="81772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F46D46-900E-4387-89C1-34288C80D2E8}"/>
              </a:ext>
            </a:extLst>
          </p:cNvPr>
          <p:cNvSpPr>
            <a:spLocks noGrp="1"/>
          </p:cNvSpPr>
          <p:nvPr>
            <p:ph type="title"/>
          </p:nvPr>
        </p:nvSpPr>
        <p:spPr/>
        <p:txBody>
          <a:bodyPr/>
          <a:lstStyle/>
          <a:p>
            <a:r>
              <a:rPr lang="en-US" altLang="zh-CN" b="1" dirty="0"/>
              <a:t>Data</a:t>
            </a:r>
            <a:br>
              <a:rPr lang="zh-CN" altLang="zh-CN" dirty="0"/>
            </a:br>
            <a:endParaRPr lang="zh-CN" altLang="en-US" dirty="0"/>
          </a:p>
        </p:txBody>
      </p:sp>
      <p:sp>
        <p:nvSpPr>
          <p:cNvPr id="3" name="内容占位符 2">
            <a:extLst>
              <a:ext uri="{FF2B5EF4-FFF2-40B4-BE49-F238E27FC236}">
                <a16:creationId xmlns:a16="http://schemas.microsoft.com/office/drawing/2014/main" id="{36D75D64-C491-4D7D-9308-766A51B738DE}"/>
              </a:ext>
            </a:extLst>
          </p:cNvPr>
          <p:cNvSpPr>
            <a:spLocks noGrp="1"/>
          </p:cNvSpPr>
          <p:nvPr>
            <p:ph idx="1"/>
          </p:nvPr>
        </p:nvSpPr>
        <p:spPr/>
        <p:txBody>
          <a:bodyPr/>
          <a:lstStyle/>
          <a:p>
            <a:r>
              <a:rPr lang="en-US" altLang="zh-CN" dirty="0"/>
              <a:t>List for primary schools with classified types and location (</a:t>
            </a:r>
            <a:r>
              <a:rPr lang="en-US" altLang="zh-CN" dirty="0">
                <a:hlinkClick r:id="rId2"/>
              </a:rPr>
              <a:t>https://geodata.gov.hk/gs/</a:t>
            </a:r>
            <a:r>
              <a:rPr lang="en-US" altLang="zh-CN" dirty="0"/>
              <a:t>)</a:t>
            </a:r>
          </a:p>
          <a:p>
            <a:r>
              <a:rPr lang="en-US" altLang="zh-CN" dirty="0"/>
              <a:t>Ranking of 100 primary schools based on multiple factors.</a:t>
            </a:r>
            <a:endParaRPr lang="zh-CN" altLang="zh-CN" dirty="0"/>
          </a:p>
          <a:p>
            <a:r>
              <a:rPr lang="en-US" altLang="zh-CN" dirty="0"/>
              <a:t>Tuition of 54 primary schools.</a:t>
            </a:r>
            <a:endParaRPr lang="zh-CN" altLang="zh-CN" dirty="0"/>
          </a:p>
          <a:p>
            <a:r>
              <a:rPr lang="en-US" altLang="zh-CN" dirty="0"/>
              <a:t>Area of 18 districts (https://opendata.esrichina.hk/datasets/eea8ff2f12b145f7b33c4eef4f045513_0/data?orderBy=ENAME)</a:t>
            </a:r>
            <a:endParaRPr lang="zh-CN" altLang="zh-CN" dirty="0"/>
          </a:p>
          <a:p>
            <a:r>
              <a:rPr lang="en-US" altLang="zh-CN" dirty="0"/>
              <a:t>Statistics  of 18 districts: median monthly domestic household rent, median monthly domestic household income, median mortgage payment and loan repayment, median rent to income ratio, etc. (https://data.gov.hk/en/geospatial-data)</a:t>
            </a:r>
            <a:endParaRPr lang="zh-CN" altLang="en-US" dirty="0"/>
          </a:p>
        </p:txBody>
      </p:sp>
    </p:spTree>
    <p:extLst>
      <p:ext uri="{BB962C8B-B14F-4D97-AF65-F5344CB8AC3E}">
        <p14:creationId xmlns:p14="http://schemas.microsoft.com/office/powerpoint/2010/main" val="3151812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圆角 30">
            <a:extLst>
              <a:ext uri="{FF2B5EF4-FFF2-40B4-BE49-F238E27FC236}">
                <a16:creationId xmlns:a16="http://schemas.microsoft.com/office/drawing/2014/main" id="{1BC62935-97C4-415E-8D3A-FBB5A69C9517}"/>
              </a:ext>
            </a:extLst>
          </p:cNvPr>
          <p:cNvSpPr/>
          <p:nvPr/>
        </p:nvSpPr>
        <p:spPr>
          <a:xfrm>
            <a:off x="5039624" y="594734"/>
            <a:ext cx="4571101" cy="672500"/>
          </a:xfrm>
          <a:prstGeom prst="round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4E633CB1-487A-4323-972B-2C48AD1A3A20}"/>
              </a:ext>
            </a:extLst>
          </p:cNvPr>
          <p:cNvSpPr>
            <a:spLocks noGrp="1"/>
          </p:cNvSpPr>
          <p:nvPr>
            <p:ph type="title"/>
          </p:nvPr>
        </p:nvSpPr>
        <p:spPr/>
        <p:txBody>
          <a:bodyPr/>
          <a:lstStyle/>
          <a:p>
            <a:r>
              <a:rPr lang="en-US" altLang="zh-CN" b="1" dirty="0"/>
              <a:t>Methodology</a:t>
            </a:r>
            <a:endParaRPr lang="zh-CN" altLang="en-US" dirty="0"/>
          </a:p>
        </p:txBody>
      </p:sp>
      <p:sp>
        <p:nvSpPr>
          <p:cNvPr id="3" name="内容占位符 2">
            <a:extLst>
              <a:ext uri="{FF2B5EF4-FFF2-40B4-BE49-F238E27FC236}">
                <a16:creationId xmlns:a16="http://schemas.microsoft.com/office/drawing/2014/main" id="{3ECFAC69-210E-4092-B4D7-127B5DF7714A}"/>
              </a:ext>
            </a:extLst>
          </p:cNvPr>
          <p:cNvSpPr>
            <a:spLocks noGrp="1"/>
          </p:cNvSpPr>
          <p:nvPr>
            <p:ph idx="1"/>
          </p:nvPr>
        </p:nvSpPr>
        <p:spPr>
          <a:xfrm>
            <a:off x="6898682" y="5369932"/>
            <a:ext cx="4316945" cy="1352025"/>
          </a:xfrm>
        </p:spPr>
        <p:txBody>
          <a:bodyPr>
            <a:normAutofit/>
          </a:bodyPr>
          <a:lstStyle/>
          <a:p>
            <a:pPr>
              <a:lnSpc>
                <a:spcPts val="1000"/>
              </a:lnSpc>
            </a:pPr>
            <a:r>
              <a:rPr lang="en-US" altLang="zh-CN" sz="1300" dirty="0"/>
              <a:t>Pearson’s R for </a:t>
            </a:r>
            <a:r>
              <a:rPr lang="en-US" altLang="zh-CN" sz="1300" dirty="0">
                <a:solidFill>
                  <a:schemeClr val="accent1"/>
                </a:solidFill>
              </a:rPr>
              <a:t>continuous-continuous</a:t>
            </a:r>
            <a:r>
              <a:rPr lang="en-US" altLang="zh-CN" sz="1300" dirty="0"/>
              <a:t> cases</a:t>
            </a:r>
            <a:endParaRPr lang="zh-CN" altLang="zh-CN" sz="1300" dirty="0"/>
          </a:p>
          <a:p>
            <a:pPr>
              <a:lnSpc>
                <a:spcPts val="1000"/>
              </a:lnSpc>
            </a:pPr>
            <a:r>
              <a:rPr lang="en-US" altLang="zh-CN" sz="1300" dirty="0"/>
              <a:t>Correlation Ratio for </a:t>
            </a:r>
            <a:r>
              <a:rPr lang="en-US" altLang="zh-CN" sz="1300" dirty="0">
                <a:solidFill>
                  <a:schemeClr val="accent1"/>
                </a:solidFill>
              </a:rPr>
              <a:t>categorical-continuous</a:t>
            </a:r>
            <a:r>
              <a:rPr lang="en-US" altLang="zh-CN" sz="1300" dirty="0"/>
              <a:t> cases</a:t>
            </a:r>
            <a:endParaRPr lang="zh-CN" altLang="zh-CN" sz="1300" dirty="0"/>
          </a:p>
          <a:p>
            <a:pPr>
              <a:lnSpc>
                <a:spcPts val="1000"/>
              </a:lnSpc>
            </a:pPr>
            <a:r>
              <a:rPr lang="en-US" altLang="zh-CN" sz="1300" dirty="0"/>
              <a:t>Cramer’s V or Theil’s U for </a:t>
            </a:r>
            <a:r>
              <a:rPr lang="en-US" altLang="zh-CN" sz="1300" dirty="0">
                <a:solidFill>
                  <a:schemeClr val="accent1"/>
                </a:solidFill>
              </a:rPr>
              <a:t>categorical-categorical</a:t>
            </a:r>
            <a:r>
              <a:rPr lang="en-US" altLang="zh-CN" sz="1300" dirty="0"/>
              <a:t> cases</a:t>
            </a:r>
            <a:endParaRPr lang="zh-CN" altLang="zh-CN" sz="1300" dirty="0"/>
          </a:p>
          <a:p>
            <a:pPr lvl="1">
              <a:lnSpc>
                <a:spcPts val="1000"/>
              </a:lnSpc>
            </a:pPr>
            <a:endParaRPr lang="en-US" altLang="zh-CN" sz="1100" b="1" dirty="0"/>
          </a:p>
          <a:p>
            <a:pPr>
              <a:lnSpc>
                <a:spcPts val="1000"/>
              </a:lnSpc>
            </a:pPr>
            <a:endParaRPr lang="zh-CN" altLang="en-US" sz="1200" dirty="0"/>
          </a:p>
        </p:txBody>
      </p:sp>
      <p:sp>
        <p:nvSpPr>
          <p:cNvPr id="6" name="文本框 5">
            <a:extLst>
              <a:ext uri="{FF2B5EF4-FFF2-40B4-BE49-F238E27FC236}">
                <a16:creationId xmlns:a16="http://schemas.microsoft.com/office/drawing/2014/main" id="{F9C2A71A-1BBB-48AF-BD80-C89E5469F4FE}"/>
              </a:ext>
            </a:extLst>
          </p:cNvPr>
          <p:cNvSpPr txBox="1"/>
          <p:nvPr/>
        </p:nvSpPr>
        <p:spPr>
          <a:xfrm>
            <a:off x="4520118" y="1635813"/>
            <a:ext cx="2943225" cy="369332"/>
          </a:xfrm>
          <a:prstGeom prst="rect">
            <a:avLst/>
          </a:prstGeom>
          <a:noFill/>
        </p:spPr>
        <p:txBody>
          <a:bodyPr wrap="square" rtlCol="0">
            <a:spAutoFit/>
          </a:bodyPr>
          <a:lstStyle/>
          <a:p>
            <a:r>
              <a:rPr lang="en-US" altLang="zh-CN" dirty="0"/>
              <a:t>Nearby venues (Foursquare)</a:t>
            </a:r>
            <a:endParaRPr lang="zh-CN" altLang="en-US" dirty="0"/>
          </a:p>
        </p:txBody>
      </p:sp>
      <p:sp>
        <p:nvSpPr>
          <p:cNvPr id="7" name="文本框 6">
            <a:extLst>
              <a:ext uri="{FF2B5EF4-FFF2-40B4-BE49-F238E27FC236}">
                <a16:creationId xmlns:a16="http://schemas.microsoft.com/office/drawing/2014/main" id="{AC20B8ED-4F96-4F04-96A9-A54073812E6D}"/>
              </a:ext>
            </a:extLst>
          </p:cNvPr>
          <p:cNvSpPr txBox="1"/>
          <p:nvPr/>
        </p:nvSpPr>
        <p:spPr>
          <a:xfrm>
            <a:off x="4515861" y="2363195"/>
            <a:ext cx="2947482" cy="369332"/>
          </a:xfrm>
          <a:prstGeom prst="rect">
            <a:avLst/>
          </a:prstGeom>
          <a:noFill/>
        </p:spPr>
        <p:txBody>
          <a:bodyPr wrap="square" rtlCol="0">
            <a:spAutoFit/>
          </a:bodyPr>
          <a:lstStyle/>
          <a:p>
            <a:r>
              <a:rPr lang="en-US" altLang="zh-CN" dirty="0"/>
              <a:t>10 most common categories</a:t>
            </a:r>
            <a:endParaRPr lang="zh-CN" altLang="en-US" dirty="0"/>
          </a:p>
        </p:txBody>
      </p:sp>
      <p:sp>
        <p:nvSpPr>
          <p:cNvPr id="8" name="文本框 7">
            <a:extLst>
              <a:ext uri="{FF2B5EF4-FFF2-40B4-BE49-F238E27FC236}">
                <a16:creationId xmlns:a16="http://schemas.microsoft.com/office/drawing/2014/main" id="{9B4031B9-627A-44F3-BD04-3612345F0516}"/>
              </a:ext>
            </a:extLst>
          </p:cNvPr>
          <p:cNvSpPr txBox="1"/>
          <p:nvPr/>
        </p:nvSpPr>
        <p:spPr>
          <a:xfrm>
            <a:off x="4678848" y="3090577"/>
            <a:ext cx="2133600" cy="369332"/>
          </a:xfrm>
          <a:prstGeom prst="rect">
            <a:avLst/>
          </a:prstGeom>
          <a:noFill/>
        </p:spPr>
        <p:txBody>
          <a:bodyPr wrap="square" rtlCol="0">
            <a:spAutoFit/>
          </a:bodyPr>
          <a:lstStyle/>
          <a:p>
            <a:r>
              <a:rPr lang="en-US" altLang="zh-CN" dirty="0" err="1">
                <a:solidFill>
                  <a:schemeClr val="accent1"/>
                </a:solidFill>
              </a:rPr>
              <a:t>Kmeans</a:t>
            </a:r>
            <a:r>
              <a:rPr lang="en-US" altLang="zh-CN" dirty="0">
                <a:solidFill>
                  <a:schemeClr val="accent1"/>
                </a:solidFill>
              </a:rPr>
              <a:t> Clustering</a:t>
            </a:r>
            <a:endParaRPr lang="zh-CN" altLang="en-US" dirty="0">
              <a:solidFill>
                <a:schemeClr val="accent1"/>
              </a:solidFill>
            </a:endParaRPr>
          </a:p>
        </p:txBody>
      </p:sp>
      <p:sp>
        <p:nvSpPr>
          <p:cNvPr id="9" name="箭头: 下 8">
            <a:extLst>
              <a:ext uri="{FF2B5EF4-FFF2-40B4-BE49-F238E27FC236}">
                <a16:creationId xmlns:a16="http://schemas.microsoft.com/office/drawing/2014/main" id="{8DA5BA98-5E20-42A3-8C31-A5F31AE6C298}"/>
              </a:ext>
            </a:extLst>
          </p:cNvPr>
          <p:cNvSpPr/>
          <p:nvPr/>
        </p:nvSpPr>
        <p:spPr>
          <a:xfrm>
            <a:off x="5556212" y="2032708"/>
            <a:ext cx="388397" cy="3034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04106B0A-CC7D-4AE8-8E35-44AC390988B8}"/>
              </a:ext>
            </a:extLst>
          </p:cNvPr>
          <p:cNvSpPr/>
          <p:nvPr/>
        </p:nvSpPr>
        <p:spPr>
          <a:xfrm>
            <a:off x="5551450" y="2806583"/>
            <a:ext cx="388397" cy="3034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D0BD27D-0FF6-4B93-AA1D-2FE279A90BFD}"/>
              </a:ext>
            </a:extLst>
          </p:cNvPr>
          <p:cNvSpPr txBox="1"/>
          <p:nvPr/>
        </p:nvSpPr>
        <p:spPr>
          <a:xfrm>
            <a:off x="6220330" y="601758"/>
            <a:ext cx="2486025" cy="369332"/>
          </a:xfrm>
          <a:prstGeom prst="rect">
            <a:avLst/>
          </a:prstGeom>
          <a:noFill/>
        </p:spPr>
        <p:txBody>
          <a:bodyPr wrap="square" rtlCol="0">
            <a:spAutoFit/>
          </a:bodyPr>
          <a:lstStyle/>
          <a:p>
            <a:r>
              <a:rPr lang="en-US" altLang="zh-CN" dirty="0"/>
              <a:t>Primary school data</a:t>
            </a:r>
            <a:endParaRPr lang="zh-CN" altLang="en-US" dirty="0"/>
          </a:p>
        </p:txBody>
      </p:sp>
      <p:sp>
        <p:nvSpPr>
          <p:cNvPr id="13" name="文本框 12">
            <a:extLst>
              <a:ext uri="{FF2B5EF4-FFF2-40B4-BE49-F238E27FC236}">
                <a16:creationId xmlns:a16="http://schemas.microsoft.com/office/drawing/2014/main" id="{63B35D44-70D1-43B5-8687-3D627C6A3DF9}"/>
              </a:ext>
            </a:extLst>
          </p:cNvPr>
          <p:cNvSpPr txBox="1"/>
          <p:nvPr/>
        </p:nvSpPr>
        <p:spPr>
          <a:xfrm>
            <a:off x="5072063" y="902143"/>
            <a:ext cx="1557338" cy="369332"/>
          </a:xfrm>
          <a:prstGeom prst="rect">
            <a:avLst/>
          </a:prstGeom>
          <a:noFill/>
        </p:spPr>
        <p:txBody>
          <a:bodyPr wrap="square" rtlCol="0">
            <a:spAutoFit/>
          </a:bodyPr>
          <a:lstStyle/>
          <a:p>
            <a:r>
              <a:rPr lang="en-US" altLang="zh-CN" dirty="0"/>
              <a:t>Location (x, y)</a:t>
            </a:r>
            <a:endParaRPr lang="zh-CN" altLang="en-US" dirty="0"/>
          </a:p>
        </p:txBody>
      </p:sp>
      <p:sp>
        <p:nvSpPr>
          <p:cNvPr id="14" name="箭头: 下 13">
            <a:extLst>
              <a:ext uri="{FF2B5EF4-FFF2-40B4-BE49-F238E27FC236}">
                <a16:creationId xmlns:a16="http://schemas.microsoft.com/office/drawing/2014/main" id="{240C7459-6969-41DF-BA28-377F24801032}"/>
              </a:ext>
            </a:extLst>
          </p:cNvPr>
          <p:cNvSpPr/>
          <p:nvPr/>
        </p:nvSpPr>
        <p:spPr>
          <a:xfrm>
            <a:off x="5551449" y="1308503"/>
            <a:ext cx="388397" cy="3034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50DA62D-85C9-4AA1-899E-71AAABEA7B18}"/>
              </a:ext>
            </a:extLst>
          </p:cNvPr>
          <p:cNvSpPr txBox="1"/>
          <p:nvPr/>
        </p:nvSpPr>
        <p:spPr>
          <a:xfrm>
            <a:off x="7895105" y="939362"/>
            <a:ext cx="2324100" cy="1200329"/>
          </a:xfrm>
          <a:prstGeom prst="rect">
            <a:avLst/>
          </a:prstGeom>
          <a:noFill/>
        </p:spPr>
        <p:txBody>
          <a:bodyPr wrap="square" rtlCol="0">
            <a:spAutoFit/>
          </a:bodyPr>
          <a:lstStyle/>
          <a:p>
            <a:pPr>
              <a:buClr>
                <a:schemeClr val="accent1"/>
              </a:buClr>
            </a:pPr>
            <a:r>
              <a:rPr lang="en-US" altLang="zh-CN" dirty="0"/>
              <a:t>Other features</a:t>
            </a:r>
          </a:p>
          <a:p>
            <a:pPr marL="285750" indent="-285750">
              <a:buClr>
                <a:schemeClr val="accent1"/>
              </a:buClr>
              <a:buFont typeface="Arial" panose="020B0604020202020204" pitchFamily="34" charset="0"/>
              <a:buChar char="•"/>
            </a:pPr>
            <a:r>
              <a:rPr lang="en-US" altLang="zh-CN" dirty="0"/>
              <a:t>Dataset (funding)</a:t>
            </a:r>
          </a:p>
          <a:p>
            <a:pPr marL="285750" indent="-285750">
              <a:buClr>
                <a:schemeClr val="accent1"/>
              </a:buClr>
              <a:buFont typeface="Arial" panose="020B0604020202020204" pitchFamily="34" charset="0"/>
              <a:buChar char="•"/>
            </a:pPr>
            <a:r>
              <a:rPr lang="en-US" altLang="zh-CN" dirty="0"/>
              <a:t>Student gender</a:t>
            </a:r>
          </a:p>
          <a:p>
            <a:pPr marL="285750" indent="-285750">
              <a:buClr>
                <a:schemeClr val="accent1"/>
              </a:buClr>
              <a:buFont typeface="Arial" panose="020B0604020202020204" pitchFamily="34" charset="0"/>
              <a:buChar char="•"/>
            </a:pPr>
            <a:r>
              <a:rPr lang="en-US" altLang="zh-CN" dirty="0"/>
              <a:t>Religion</a:t>
            </a:r>
            <a:endParaRPr lang="zh-CN" altLang="en-US" dirty="0"/>
          </a:p>
        </p:txBody>
      </p:sp>
      <p:sp>
        <p:nvSpPr>
          <p:cNvPr id="20" name="文本框 19">
            <a:extLst>
              <a:ext uri="{FF2B5EF4-FFF2-40B4-BE49-F238E27FC236}">
                <a16:creationId xmlns:a16="http://schemas.microsoft.com/office/drawing/2014/main" id="{E873B87B-F0A1-45D1-BDC2-2B044E94F035}"/>
              </a:ext>
            </a:extLst>
          </p:cNvPr>
          <p:cNvSpPr txBox="1"/>
          <p:nvPr/>
        </p:nvSpPr>
        <p:spPr>
          <a:xfrm>
            <a:off x="4777796" y="3429556"/>
            <a:ext cx="2324100" cy="36933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altLang="zh-CN" dirty="0"/>
              <a:t>Cluster labels</a:t>
            </a:r>
          </a:p>
        </p:txBody>
      </p:sp>
      <p:sp>
        <p:nvSpPr>
          <p:cNvPr id="21" name="文本框 20">
            <a:extLst>
              <a:ext uri="{FF2B5EF4-FFF2-40B4-BE49-F238E27FC236}">
                <a16:creationId xmlns:a16="http://schemas.microsoft.com/office/drawing/2014/main" id="{8F2E48F9-069D-4D5F-89AF-0C55A56FBE2C}"/>
              </a:ext>
            </a:extLst>
          </p:cNvPr>
          <p:cNvSpPr txBox="1"/>
          <p:nvPr/>
        </p:nvSpPr>
        <p:spPr>
          <a:xfrm>
            <a:off x="9819154" y="2118886"/>
            <a:ext cx="2215180" cy="64633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altLang="zh-CN" dirty="0"/>
              <a:t>Primary school ranking (scores)</a:t>
            </a:r>
          </a:p>
        </p:txBody>
      </p:sp>
      <p:sp>
        <p:nvSpPr>
          <p:cNvPr id="23" name="文本框 22">
            <a:extLst>
              <a:ext uri="{FF2B5EF4-FFF2-40B4-BE49-F238E27FC236}">
                <a16:creationId xmlns:a16="http://schemas.microsoft.com/office/drawing/2014/main" id="{5550282F-2467-4250-B8C4-ADFE287F5C0F}"/>
              </a:ext>
            </a:extLst>
          </p:cNvPr>
          <p:cNvSpPr txBox="1"/>
          <p:nvPr/>
        </p:nvSpPr>
        <p:spPr>
          <a:xfrm>
            <a:off x="9905606" y="2958298"/>
            <a:ext cx="1871158" cy="64633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altLang="zh-CN" dirty="0"/>
              <a:t>Primary school tuitions</a:t>
            </a:r>
          </a:p>
        </p:txBody>
      </p:sp>
      <p:sp>
        <p:nvSpPr>
          <p:cNvPr id="24" name="矩形: 圆角 23">
            <a:extLst>
              <a:ext uri="{FF2B5EF4-FFF2-40B4-BE49-F238E27FC236}">
                <a16:creationId xmlns:a16="http://schemas.microsoft.com/office/drawing/2014/main" id="{1111463C-6177-49CF-8985-D736C61D1B55}"/>
              </a:ext>
            </a:extLst>
          </p:cNvPr>
          <p:cNvSpPr/>
          <p:nvPr/>
        </p:nvSpPr>
        <p:spPr>
          <a:xfrm>
            <a:off x="7555961" y="2492017"/>
            <a:ext cx="1871157" cy="8006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Dython</a:t>
            </a:r>
            <a:endParaRPr lang="en-US" altLang="zh-CN" dirty="0"/>
          </a:p>
          <a:p>
            <a:pPr algn="ctr"/>
            <a:r>
              <a:rPr lang="en-US" altLang="zh-CN" sz="1050" dirty="0"/>
              <a:t>(http://shakedzy.xyz/dython/)</a:t>
            </a:r>
            <a:endParaRPr lang="zh-CN" altLang="en-US" sz="1050" dirty="0"/>
          </a:p>
        </p:txBody>
      </p:sp>
      <p:sp>
        <p:nvSpPr>
          <p:cNvPr id="25" name="矩形: 圆角 24">
            <a:extLst>
              <a:ext uri="{FF2B5EF4-FFF2-40B4-BE49-F238E27FC236}">
                <a16:creationId xmlns:a16="http://schemas.microsoft.com/office/drawing/2014/main" id="{9601D717-D6D0-46B0-89F2-243BFA804B61}"/>
              </a:ext>
            </a:extLst>
          </p:cNvPr>
          <p:cNvSpPr/>
          <p:nvPr/>
        </p:nvSpPr>
        <p:spPr>
          <a:xfrm>
            <a:off x="5254869" y="4210551"/>
            <a:ext cx="2360070" cy="7617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18 Districts statistics</a:t>
            </a:r>
            <a:endParaRPr lang="zh-CN" altLang="en-US" dirty="0"/>
          </a:p>
        </p:txBody>
      </p:sp>
      <p:sp>
        <p:nvSpPr>
          <p:cNvPr id="26" name="箭头: 下 25">
            <a:extLst>
              <a:ext uri="{FF2B5EF4-FFF2-40B4-BE49-F238E27FC236}">
                <a16:creationId xmlns:a16="http://schemas.microsoft.com/office/drawing/2014/main" id="{6E530B11-C57F-41AA-8A57-ADAB802B5939}"/>
              </a:ext>
            </a:extLst>
          </p:cNvPr>
          <p:cNvSpPr/>
          <p:nvPr/>
        </p:nvSpPr>
        <p:spPr>
          <a:xfrm rot="15153501">
            <a:off x="6888973" y="3134950"/>
            <a:ext cx="336980" cy="63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E5CFBB28-E209-426E-ACD6-30B3ADC52B8C}"/>
              </a:ext>
            </a:extLst>
          </p:cNvPr>
          <p:cNvSpPr/>
          <p:nvPr/>
        </p:nvSpPr>
        <p:spPr>
          <a:xfrm>
            <a:off x="8464225" y="2167445"/>
            <a:ext cx="307321" cy="270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下 27">
            <a:extLst>
              <a:ext uri="{FF2B5EF4-FFF2-40B4-BE49-F238E27FC236}">
                <a16:creationId xmlns:a16="http://schemas.microsoft.com/office/drawing/2014/main" id="{8FC9F25F-0A50-4635-8D29-170546E4F5D0}"/>
              </a:ext>
            </a:extLst>
          </p:cNvPr>
          <p:cNvSpPr/>
          <p:nvPr/>
        </p:nvSpPr>
        <p:spPr>
          <a:xfrm rot="3705053">
            <a:off x="9438529" y="2293004"/>
            <a:ext cx="307321" cy="270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下 28">
            <a:extLst>
              <a:ext uri="{FF2B5EF4-FFF2-40B4-BE49-F238E27FC236}">
                <a16:creationId xmlns:a16="http://schemas.microsoft.com/office/drawing/2014/main" id="{E5CFBB28-E209-426E-ACD6-30B3ADC52B8C}"/>
              </a:ext>
            </a:extLst>
          </p:cNvPr>
          <p:cNvSpPr/>
          <p:nvPr/>
        </p:nvSpPr>
        <p:spPr>
          <a:xfrm rot="5585449">
            <a:off x="9455415" y="3021817"/>
            <a:ext cx="307321" cy="270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矩形: 圆角 29">
            <a:extLst>
              <a:ext uri="{FF2B5EF4-FFF2-40B4-BE49-F238E27FC236}">
                <a16:creationId xmlns:a16="http://schemas.microsoft.com/office/drawing/2014/main" id="{6A76273E-43FB-4549-9ABF-6907C24BB6AD}"/>
              </a:ext>
            </a:extLst>
          </p:cNvPr>
          <p:cNvSpPr/>
          <p:nvPr/>
        </p:nvSpPr>
        <p:spPr>
          <a:xfrm>
            <a:off x="4459206" y="427081"/>
            <a:ext cx="7315200" cy="3550508"/>
          </a:xfrm>
          <a:prstGeom prst="round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2" name="箭头: 上下 31">
            <a:extLst>
              <a:ext uri="{FF2B5EF4-FFF2-40B4-BE49-F238E27FC236}">
                <a16:creationId xmlns:a16="http://schemas.microsoft.com/office/drawing/2014/main" id="{A26BAF3C-FC71-488E-81C9-21EC6C727AF5}"/>
              </a:ext>
            </a:extLst>
          </p:cNvPr>
          <p:cNvSpPr/>
          <p:nvPr/>
        </p:nvSpPr>
        <p:spPr>
          <a:xfrm rot="5400000">
            <a:off x="8086219" y="4116020"/>
            <a:ext cx="345966" cy="102468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下 32">
            <a:extLst>
              <a:ext uri="{FF2B5EF4-FFF2-40B4-BE49-F238E27FC236}">
                <a16:creationId xmlns:a16="http://schemas.microsoft.com/office/drawing/2014/main" id="{291CC4F2-8652-4D85-87B1-046998B09405}"/>
              </a:ext>
            </a:extLst>
          </p:cNvPr>
          <p:cNvSpPr/>
          <p:nvPr/>
        </p:nvSpPr>
        <p:spPr>
          <a:xfrm>
            <a:off x="9784275" y="3837954"/>
            <a:ext cx="307321" cy="5120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3BB76C14-A9EE-4BDA-8076-7B89DBE75753}"/>
              </a:ext>
            </a:extLst>
          </p:cNvPr>
          <p:cNvSpPr txBox="1"/>
          <p:nvPr/>
        </p:nvSpPr>
        <p:spPr>
          <a:xfrm>
            <a:off x="9057155" y="4405314"/>
            <a:ext cx="1898107" cy="369332"/>
          </a:xfrm>
          <a:prstGeom prst="rect">
            <a:avLst/>
          </a:prstGeom>
          <a:noFill/>
        </p:spPr>
        <p:txBody>
          <a:bodyPr wrap="square" rtlCol="0">
            <a:spAutoFit/>
          </a:bodyPr>
          <a:lstStyle/>
          <a:p>
            <a:r>
              <a:rPr lang="en-US" altLang="zh-CN" dirty="0"/>
              <a:t>Group by districts</a:t>
            </a:r>
            <a:endParaRPr lang="zh-CN" altLang="en-US" dirty="0"/>
          </a:p>
        </p:txBody>
      </p:sp>
      <p:sp>
        <p:nvSpPr>
          <p:cNvPr id="35" name="矩形: 圆角 34">
            <a:extLst>
              <a:ext uri="{FF2B5EF4-FFF2-40B4-BE49-F238E27FC236}">
                <a16:creationId xmlns:a16="http://schemas.microsoft.com/office/drawing/2014/main" id="{D86DD7A5-C304-42EF-90E9-35D10BAC8E96}"/>
              </a:ext>
            </a:extLst>
          </p:cNvPr>
          <p:cNvSpPr/>
          <p:nvPr/>
        </p:nvSpPr>
        <p:spPr>
          <a:xfrm>
            <a:off x="9057155" y="4405314"/>
            <a:ext cx="1868410" cy="359234"/>
          </a:xfrm>
          <a:prstGeom prst="round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1F683F5E-4594-49FD-8033-B07740BCE761}"/>
              </a:ext>
            </a:extLst>
          </p:cNvPr>
          <p:cNvSpPr/>
          <p:nvPr/>
        </p:nvSpPr>
        <p:spPr>
          <a:xfrm>
            <a:off x="7809398" y="4166699"/>
            <a:ext cx="899605" cy="369332"/>
          </a:xfrm>
          <a:prstGeom prst="rect">
            <a:avLst/>
          </a:prstGeom>
        </p:spPr>
        <p:txBody>
          <a:bodyPr wrap="none">
            <a:spAutoFit/>
          </a:bodyPr>
          <a:lstStyle/>
          <a:p>
            <a:pPr algn="ctr"/>
            <a:r>
              <a:rPr lang="en-US" altLang="zh-CN" dirty="0" err="1"/>
              <a:t>Dython</a:t>
            </a:r>
            <a:endParaRPr lang="zh-CN" altLang="en-US" dirty="0"/>
          </a:p>
        </p:txBody>
      </p:sp>
      <p:sp>
        <p:nvSpPr>
          <p:cNvPr id="38" name="矩形 37">
            <a:extLst>
              <a:ext uri="{FF2B5EF4-FFF2-40B4-BE49-F238E27FC236}">
                <a16:creationId xmlns:a16="http://schemas.microsoft.com/office/drawing/2014/main" id="{6A4A15D4-1D32-419D-B74D-50809B1FFE0B}"/>
              </a:ext>
            </a:extLst>
          </p:cNvPr>
          <p:cNvSpPr/>
          <p:nvPr/>
        </p:nvSpPr>
        <p:spPr>
          <a:xfrm>
            <a:off x="5047954" y="5582070"/>
            <a:ext cx="899605" cy="369332"/>
          </a:xfrm>
          <a:prstGeom prst="rect">
            <a:avLst/>
          </a:prstGeom>
        </p:spPr>
        <p:txBody>
          <a:bodyPr wrap="none">
            <a:spAutoFit/>
          </a:bodyPr>
          <a:lstStyle/>
          <a:p>
            <a:pPr algn="ctr"/>
            <a:r>
              <a:rPr lang="en-US" altLang="zh-CN" dirty="0" err="1">
                <a:solidFill>
                  <a:schemeClr val="accent1"/>
                </a:solidFill>
              </a:rPr>
              <a:t>Dython</a:t>
            </a:r>
            <a:endParaRPr lang="zh-CN" altLang="en-US" dirty="0">
              <a:solidFill>
                <a:schemeClr val="accent1"/>
              </a:solidFill>
            </a:endParaRPr>
          </a:p>
        </p:txBody>
      </p:sp>
      <p:sp>
        <p:nvSpPr>
          <p:cNvPr id="39" name="矩形: 圆角 38">
            <a:extLst>
              <a:ext uri="{FF2B5EF4-FFF2-40B4-BE49-F238E27FC236}">
                <a16:creationId xmlns:a16="http://schemas.microsoft.com/office/drawing/2014/main" id="{E7492B97-8285-4DE8-B5E0-8AADEB0425F6}"/>
              </a:ext>
            </a:extLst>
          </p:cNvPr>
          <p:cNvSpPr/>
          <p:nvPr/>
        </p:nvSpPr>
        <p:spPr>
          <a:xfrm>
            <a:off x="4459206" y="5222187"/>
            <a:ext cx="7315200" cy="1089098"/>
          </a:xfrm>
          <a:prstGeom prst="round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131681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C7A97A-A7DE-4DFB-8542-1E4BF24C7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E111DB0-3D73-4D20-9D57-CEF5A0D86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标题 3">
            <a:extLst>
              <a:ext uri="{FF2B5EF4-FFF2-40B4-BE49-F238E27FC236}">
                <a16:creationId xmlns:a16="http://schemas.microsoft.com/office/drawing/2014/main" id="{A380A0A5-21B0-4F9C-B0D5-2A7B3B48959B}"/>
              </a:ext>
            </a:extLst>
          </p:cNvPr>
          <p:cNvSpPr>
            <a:spLocks noGrp="1"/>
          </p:cNvSpPr>
          <p:nvPr>
            <p:ph type="ctrTitle"/>
          </p:nvPr>
        </p:nvSpPr>
        <p:spPr>
          <a:xfrm>
            <a:off x="643467" y="1298448"/>
            <a:ext cx="3685070" cy="3255264"/>
          </a:xfrm>
        </p:spPr>
        <p:txBody>
          <a:bodyPr>
            <a:normAutofit/>
          </a:bodyPr>
          <a:lstStyle/>
          <a:p>
            <a:r>
              <a:rPr lang="en-US" altLang="zh-CN" b="1" spc="-60"/>
              <a:t>Results</a:t>
            </a:r>
            <a:endParaRPr lang="zh-CN" altLang="en-US" b="1" spc="-60"/>
          </a:p>
        </p:txBody>
      </p:sp>
      <p:sp>
        <p:nvSpPr>
          <p:cNvPr id="5" name="副标题 4">
            <a:extLst>
              <a:ext uri="{FF2B5EF4-FFF2-40B4-BE49-F238E27FC236}">
                <a16:creationId xmlns:a16="http://schemas.microsoft.com/office/drawing/2014/main" id="{E44A5CFA-5FCC-4B73-91FF-0156FA6646E5}"/>
              </a:ext>
            </a:extLst>
          </p:cNvPr>
          <p:cNvSpPr>
            <a:spLocks noGrp="1"/>
          </p:cNvSpPr>
          <p:nvPr>
            <p:ph type="subTitle" idx="1"/>
          </p:nvPr>
        </p:nvSpPr>
        <p:spPr>
          <a:xfrm>
            <a:off x="643467" y="4670246"/>
            <a:ext cx="3685070" cy="914400"/>
          </a:xfrm>
        </p:spPr>
        <p:txBody>
          <a:bodyPr>
            <a:normAutofit/>
          </a:bodyPr>
          <a:lstStyle/>
          <a:p>
            <a:r>
              <a:rPr lang="en-US" altLang="zh-CN" dirty="0"/>
              <a:t>1. Features and distribution of schools</a:t>
            </a:r>
            <a:endParaRPr lang="zh-CN" altLang="en-US" dirty="0"/>
          </a:p>
        </p:txBody>
      </p:sp>
      <p:sp>
        <p:nvSpPr>
          <p:cNvPr id="15" name="Rectangle 14">
            <a:extLst>
              <a:ext uri="{FF2B5EF4-FFF2-40B4-BE49-F238E27FC236}">
                <a16:creationId xmlns:a16="http://schemas.microsoft.com/office/drawing/2014/main" id="{027ADCA0-A066-4B16-8E1F-3C2483947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图片 9" descr="一群穿着运动服的人&#10;&#10;描述已自动生成">
            <a:extLst>
              <a:ext uri="{FF2B5EF4-FFF2-40B4-BE49-F238E27FC236}">
                <a16:creationId xmlns:a16="http://schemas.microsoft.com/office/drawing/2014/main" id="{E04C35C9-7454-4AD2-A193-34D9C3E4A620}"/>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261"/>
                    </a14:imgEffect>
                    <a14:imgEffect>
                      <a14:saturation sat="64000"/>
                    </a14:imgEffect>
                  </a14:imgLayer>
                </a14:imgProps>
              </a:ext>
              <a:ext uri="{28A0092B-C50C-407E-A947-70E740481C1C}">
                <a14:useLocalDpi xmlns:a14="http://schemas.microsoft.com/office/drawing/2010/main" val="0"/>
              </a:ext>
            </a:extLst>
          </a:blip>
          <a:srcRect l="2251" r="18018"/>
          <a:stretch/>
        </p:blipFill>
        <p:spPr>
          <a:xfrm>
            <a:off x="5120640" y="759599"/>
            <a:ext cx="6367271" cy="5330650"/>
          </a:xfrm>
          <a:prstGeom prst="rect">
            <a:avLst/>
          </a:prstGeom>
        </p:spPr>
      </p:pic>
    </p:spTree>
    <p:extLst>
      <p:ext uri="{BB962C8B-B14F-4D97-AF65-F5344CB8AC3E}">
        <p14:creationId xmlns:p14="http://schemas.microsoft.com/office/powerpoint/2010/main" val="385940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7A9C730-3CD0-4FFB-B2F0-0580CF7D59A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6675" y="1337154"/>
            <a:ext cx="8505325" cy="4572227"/>
          </a:xfrm>
          <a:prstGeom prst="rect">
            <a:avLst/>
          </a:prstGeom>
          <a:noFill/>
          <a:ln>
            <a:noFill/>
          </a:ln>
        </p:spPr>
      </p:pic>
      <p:sp>
        <p:nvSpPr>
          <p:cNvPr id="8" name="矩形 7">
            <a:extLst>
              <a:ext uri="{FF2B5EF4-FFF2-40B4-BE49-F238E27FC236}">
                <a16:creationId xmlns:a16="http://schemas.microsoft.com/office/drawing/2014/main" id="{B32E5D16-0A11-4A7F-AD75-773AEBDE5D61}"/>
              </a:ext>
            </a:extLst>
          </p:cNvPr>
          <p:cNvSpPr/>
          <p:nvPr/>
        </p:nvSpPr>
        <p:spPr>
          <a:xfrm>
            <a:off x="1" y="1337154"/>
            <a:ext cx="3710348" cy="26785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标题 1">
            <a:extLst>
              <a:ext uri="{FF2B5EF4-FFF2-40B4-BE49-F238E27FC236}">
                <a16:creationId xmlns:a16="http://schemas.microsoft.com/office/drawing/2014/main" id="{8530B209-A073-45AD-9884-B375B31635E3}"/>
              </a:ext>
            </a:extLst>
          </p:cNvPr>
          <p:cNvSpPr txBox="1">
            <a:spLocks/>
          </p:cNvSpPr>
          <p:nvPr/>
        </p:nvSpPr>
        <p:spPr>
          <a:xfrm>
            <a:off x="184025" y="1732992"/>
            <a:ext cx="3502650" cy="960227"/>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b="1" dirty="0"/>
              <a:t>Distribution of schools</a:t>
            </a:r>
            <a:endParaRPr lang="zh-CN" altLang="en-US" dirty="0"/>
          </a:p>
        </p:txBody>
      </p:sp>
      <p:sp>
        <p:nvSpPr>
          <p:cNvPr id="10" name="标题 1">
            <a:extLst>
              <a:ext uri="{FF2B5EF4-FFF2-40B4-BE49-F238E27FC236}">
                <a16:creationId xmlns:a16="http://schemas.microsoft.com/office/drawing/2014/main" id="{D2814C0D-38B9-4755-8CD1-A30F8022109C}"/>
              </a:ext>
            </a:extLst>
          </p:cNvPr>
          <p:cNvSpPr txBox="1">
            <a:spLocks/>
          </p:cNvSpPr>
          <p:nvPr/>
        </p:nvSpPr>
        <p:spPr>
          <a:xfrm>
            <a:off x="184025" y="3314830"/>
            <a:ext cx="4349876" cy="562849"/>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2400" b="1" dirty="0"/>
              <a:t>-- Classify by clusters --</a:t>
            </a:r>
            <a:endParaRPr lang="zh-CN" altLang="en-US" sz="2400" dirty="0"/>
          </a:p>
        </p:txBody>
      </p:sp>
      <p:pic>
        <p:nvPicPr>
          <p:cNvPr id="7" name="图片 6">
            <a:extLst>
              <a:ext uri="{FF2B5EF4-FFF2-40B4-BE49-F238E27FC236}">
                <a16:creationId xmlns:a16="http://schemas.microsoft.com/office/drawing/2014/main" id="{51D4E0ED-7FA5-47EE-8793-570550EAD808}"/>
              </a:ext>
            </a:extLst>
          </p:cNvPr>
          <p:cNvPicPr/>
          <p:nvPr/>
        </p:nvPicPr>
        <p:blipFill rotWithShape="1">
          <a:blip r:embed="rId3"/>
          <a:srcRect t="22083" r="21015"/>
          <a:stretch/>
        </p:blipFill>
        <p:spPr bwMode="auto">
          <a:xfrm>
            <a:off x="184025" y="4015720"/>
            <a:ext cx="3526324" cy="1980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83113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B873F-87D3-4D6B-9063-0B20ED5C48C8}"/>
              </a:ext>
            </a:extLst>
          </p:cNvPr>
          <p:cNvSpPr>
            <a:spLocks noGrp="1"/>
          </p:cNvSpPr>
          <p:nvPr>
            <p:ph type="title"/>
          </p:nvPr>
        </p:nvSpPr>
        <p:spPr>
          <a:xfrm>
            <a:off x="186244" y="1766796"/>
            <a:ext cx="2947482" cy="3324407"/>
          </a:xfrm>
        </p:spPr>
        <p:txBody>
          <a:bodyPr/>
          <a:lstStyle/>
          <a:p>
            <a:r>
              <a:rPr lang="en-US" altLang="zh-CN" b="1" dirty="0"/>
              <a:t>Clustering based on nearby venues</a:t>
            </a:r>
            <a:endParaRPr lang="zh-CN" altLang="en-US" dirty="0"/>
          </a:p>
        </p:txBody>
      </p:sp>
      <p:pic>
        <p:nvPicPr>
          <p:cNvPr id="4" name="内容占位符 3">
            <a:extLst>
              <a:ext uri="{FF2B5EF4-FFF2-40B4-BE49-F238E27FC236}">
                <a16:creationId xmlns:a16="http://schemas.microsoft.com/office/drawing/2014/main" id="{FBD2E898-8213-49F8-9D22-1E84F2A06564}"/>
              </a:ext>
            </a:extLst>
          </p:cNvPr>
          <p:cNvPicPr>
            <a:picLocks noGrp="1"/>
          </p:cNvPicPr>
          <p:nvPr>
            <p:ph idx="1"/>
          </p:nvPr>
        </p:nvPicPr>
        <p:blipFill>
          <a:blip r:embed="rId2"/>
          <a:stretch>
            <a:fillRect/>
          </a:stretch>
        </p:blipFill>
        <p:spPr>
          <a:xfrm>
            <a:off x="3538707" y="1528474"/>
            <a:ext cx="8181636" cy="2919770"/>
          </a:xfrm>
          <a:prstGeom prst="rect">
            <a:avLst/>
          </a:prstGeom>
        </p:spPr>
      </p:pic>
      <p:sp>
        <p:nvSpPr>
          <p:cNvPr id="5" name="文本框 4">
            <a:extLst>
              <a:ext uri="{FF2B5EF4-FFF2-40B4-BE49-F238E27FC236}">
                <a16:creationId xmlns:a16="http://schemas.microsoft.com/office/drawing/2014/main" id="{AFD0C5D1-888A-4369-AB06-66AFBD31D162}"/>
              </a:ext>
            </a:extLst>
          </p:cNvPr>
          <p:cNvSpPr txBox="1"/>
          <p:nvPr/>
        </p:nvSpPr>
        <p:spPr>
          <a:xfrm>
            <a:off x="4657725" y="4806929"/>
            <a:ext cx="6629400" cy="369332"/>
          </a:xfrm>
          <a:prstGeom prst="rect">
            <a:avLst/>
          </a:prstGeom>
          <a:noFill/>
        </p:spPr>
        <p:txBody>
          <a:bodyPr wrap="square" rtlCol="0">
            <a:spAutoFit/>
          </a:bodyPr>
          <a:lstStyle/>
          <a:p>
            <a:r>
              <a:rPr lang="en-US" altLang="zh-CN" b="1" dirty="0"/>
              <a:t>The 10 most common venue categories in each cluster of schools</a:t>
            </a:r>
            <a:endParaRPr lang="zh-CN" altLang="en-US" dirty="0"/>
          </a:p>
        </p:txBody>
      </p:sp>
    </p:spTree>
    <p:extLst>
      <p:ext uri="{BB962C8B-B14F-4D97-AF65-F5344CB8AC3E}">
        <p14:creationId xmlns:p14="http://schemas.microsoft.com/office/powerpoint/2010/main" val="2347507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E09351-A4C1-4131-B2FF-FB22D88419F0}"/>
              </a:ext>
            </a:extLst>
          </p:cNvPr>
          <p:cNvPicPr/>
          <p:nvPr/>
        </p:nvPicPr>
        <p:blipFill rotWithShape="1">
          <a:blip r:embed="rId2"/>
          <a:srcRect l="24157" t="24419" r="2839" b="8237"/>
          <a:stretch/>
        </p:blipFill>
        <p:spPr bwMode="auto">
          <a:xfrm>
            <a:off x="184024" y="3976407"/>
            <a:ext cx="5087346" cy="1919453"/>
          </a:xfrm>
          <a:prstGeom prst="rect">
            <a:avLst/>
          </a:prstGeom>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0E21CD2D-E16B-4A31-B5E4-03897B33D36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90279" y="84268"/>
            <a:ext cx="5370196" cy="6689464"/>
          </a:xfrm>
          <a:prstGeom prst="rect">
            <a:avLst/>
          </a:prstGeom>
          <a:noFill/>
          <a:ln>
            <a:noFill/>
          </a:ln>
        </p:spPr>
      </p:pic>
      <p:sp>
        <p:nvSpPr>
          <p:cNvPr id="8" name="矩形 7">
            <a:extLst>
              <a:ext uri="{FF2B5EF4-FFF2-40B4-BE49-F238E27FC236}">
                <a16:creationId xmlns:a16="http://schemas.microsoft.com/office/drawing/2014/main" id="{B32E5D16-0A11-4A7F-AD75-773AEBDE5D61}"/>
              </a:ext>
            </a:extLst>
          </p:cNvPr>
          <p:cNvSpPr/>
          <p:nvPr/>
        </p:nvSpPr>
        <p:spPr>
          <a:xfrm>
            <a:off x="0" y="1797087"/>
            <a:ext cx="5087346" cy="20918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标题 1">
            <a:extLst>
              <a:ext uri="{FF2B5EF4-FFF2-40B4-BE49-F238E27FC236}">
                <a16:creationId xmlns:a16="http://schemas.microsoft.com/office/drawing/2014/main" id="{8530B209-A073-45AD-9884-B375B31635E3}"/>
              </a:ext>
            </a:extLst>
          </p:cNvPr>
          <p:cNvSpPr txBox="1">
            <a:spLocks/>
          </p:cNvSpPr>
          <p:nvPr/>
        </p:nvSpPr>
        <p:spPr>
          <a:xfrm>
            <a:off x="184024" y="2463622"/>
            <a:ext cx="4768976" cy="645080"/>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b="1" dirty="0"/>
              <a:t>Distribution of schools</a:t>
            </a:r>
            <a:endParaRPr lang="zh-CN" altLang="en-US" dirty="0"/>
          </a:p>
        </p:txBody>
      </p:sp>
      <p:sp>
        <p:nvSpPr>
          <p:cNvPr id="10" name="标题 1">
            <a:extLst>
              <a:ext uri="{FF2B5EF4-FFF2-40B4-BE49-F238E27FC236}">
                <a16:creationId xmlns:a16="http://schemas.microsoft.com/office/drawing/2014/main" id="{D2814C0D-38B9-4755-8CD1-A30F8022109C}"/>
              </a:ext>
            </a:extLst>
          </p:cNvPr>
          <p:cNvSpPr txBox="1">
            <a:spLocks/>
          </p:cNvSpPr>
          <p:nvPr/>
        </p:nvSpPr>
        <p:spPr>
          <a:xfrm>
            <a:off x="184024" y="3108701"/>
            <a:ext cx="4349876" cy="562849"/>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zh-CN" sz="2400" b="1" dirty="0"/>
              <a:t>-- Classify by datasets --</a:t>
            </a:r>
            <a:endParaRPr lang="zh-CN" altLang="en-US" sz="2400" dirty="0"/>
          </a:p>
        </p:txBody>
      </p:sp>
    </p:spTree>
    <p:extLst>
      <p:ext uri="{BB962C8B-B14F-4D97-AF65-F5344CB8AC3E}">
        <p14:creationId xmlns:p14="http://schemas.microsoft.com/office/powerpoint/2010/main" val="275086342"/>
      </p:ext>
    </p:extLst>
  </p:cSld>
  <p:clrMapOvr>
    <a:masterClrMapping/>
  </p:clrMapOvr>
</p:sld>
</file>

<file path=ppt/theme/theme1.xml><?xml version="1.0" encoding="utf-8"?>
<a:theme xmlns:a="http://schemas.openxmlformats.org/drawingml/2006/main" name="框架">
  <a:themeElements>
    <a:clrScheme name="框架">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框架">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框架">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AF574094C04F549BBC0850F376F10CF" ma:contentTypeVersion="10" ma:contentTypeDescription="Create a new document." ma:contentTypeScope="" ma:versionID="71efb3e000a580413f505e43614957de">
  <xsd:schema xmlns:xsd="http://www.w3.org/2001/XMLSchema" xmlns:xs="http://www.w3.org/2001/XMLSchema" xmlns:p="http://schemas.microsoft.com/office/2006/metadata/properties" xmlns:ns3="e4518935-be69-4b14-a44a-74793ebd0e4a" targetNamespace="http://schemas.microsoft.com/office/2006/metadata/properties" ma:root="true" ma:fieldsID="806e8d2e6b49baac0059e62c7c322f19" ns3:_="">
    <xsd:import namespace="e4518935-be69-4b14-a44a-74793ebd0e4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518935-be69-4b14-a44a-74793ebd0e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A1221E4-A22E-4F0F-AEA1-E75614C93E10}">
  <ds:schemaRefs>
    <ds:schemaRef ds:uri="http://schemas.microsoft.com/sharepoint/v3/contenttype/forms"/>
  </ds:schemaRefs>
</ds:datastoreItem>
</file>

<file path=customXml/itemProps2.xml><?xml version="1.0" encoding="utf-8"?>
<ds:datastoreItem xmlns:ds="http://schemas.openxmlformats.org/officeDocument/2006/customXml" ds:itemID="{89599028-FCF6-4FCA-8064-691B64F5B8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518935-be69-4b14-a44a-74793ebd0e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0F01B5-CFCA-4142-BDE0-C940C2D04E17}">
  <ds:schemaRefs>
    <ds:schemaRef ds:uri="http://purl.org/dc/dcmitype/"/>
    <ds:schemaRef ds:uri="http://www.w3.org/XML/1998/namespace"/>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schemas.microsoft.com/office/infopath/2007/PartnerControls"/>
    <ds:schemaRef ds:uri="e4518935-be69-4b14-a44a-74793ebd0e4a"/>
    <ds:schemaRef ds:uri="http://purl.org/dc/terms/"/>
  </ds:schemaRefs>
</ds:datastoreItem>
</file>

<file path=docProps/app.xml><?xml version="1.0" encoding="utf-8"?>
<Properties xmlns="http://schemas.openxmlformats.org/officeDocument/2006/extended-properties" xmlns:vt="http://schemas.openxmlformats.org/officeDocument/2006/docPropsVTypes">
  <TotalTime>7</TotalTime>
  <Words>1359</Words>
  <Application>Microsoft Office PowerPoint</Application>
  <PresentationFormat>宽屏</PresentationFormat>
  <Paragraphs>127</Paragraphs>
  <Slides>27</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27</vt:i4>
      </vt:variant>
    </vt:vector>
  </HeadingPairs>
  <TitlesOfParts>
    <vt:vector size="31" baseType="lpstr">
      <vt:lpstr>Arial</vt:lpstr>
      <vt:lpstr>Corbel</vt:lpstr>
      <vt:lpstr>Wingdings 2</vt:lpstr>
      <vt:lpstr>框架</vt:lpstr>
      <vt:lpstr>The Battle for Schools</vt:lpstr>
      <vt:lpstr>Introduction </vt:lpstr>
      <vt:lpstr>Questions</vt:lpstr>
      <vt:lpstr>Data </vt:lpstr>
      <vt:lpstr>Methodology</vt:lpstr>
      <vt:lpstr>Results</vt:lpstr>
      <vt:lpstr>PowerPoint 演示文稿</vt:lpstr>
      <vt:lpstr>Clustering based on nearby venues</vt:lpstr>
      <vt:lpstr>PowerPoint 演示文稿</vt:lpstr>
      <vt:lpstr>PowerPoint 演示文稿</vt:lpstr>
      <vt:lpstr>PowerPoint 演示文稿</vt:lpstr>
      <vt:lpstr>Results</vt:lpstr>
      <vt:lpstr>PowerPoint 演示文稿</vt:lpstr>
      <vt:lpstr>Results</vt:lpstr>
      <vt:lpstr>PowerPoint 演示文稿</vt:lpstr>
      <vt:lpstr>PowerPoint 演示文稿</vt:lpstr>
      <vt:lpstr>PowerPoint 演示文稿</vt:lpstr>
      <vt:lpstr>PowerPoint 演示文稿</vt:lpstr>
      <vt:lpstr>PowerPoint 演示文稿</vt:lpstr>
      <vt:lpstr>Results</vt:lpstr>
      <vt:lpstr>PowerPoint 演示文稿</vt:lpstr>
      <vt:lpstr>PowerPoint 演示文稿</vt:lpstr>
      <vt:lpstr>PowerPoint 演示文稿</vt:lpstr>
      <vt:lpstr>Discussion &amp; Conclusion</vt:lpstr>
      <vt:lpstr>Conclusions</vt:lpstr>
      <vt:lpstr>Limitations</vt:lpstr>
      <vt:lpstr>Significance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for Schools</dc:title>
  <dc:creator>范 若琳</dc:creator>
  <cp:lastModifiedBy>范 若琳</cp:lastModifiedBy>
  <cp:revision>1</cp:revision>
  <dcterms:created xsi:type="dcterms:W3CDTF">2020-02-09T15:36:46Z</dcterms:created>
  <dcterms:modified xsi:type="dcterms:W3CDTF">2020-02-09T15:51:16Z</dcterms:modified>
</cp:coreProperties>
</file>